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handoutMasterIdLst>
    <p:handoutMasterId r:id="rId29"/>
  </p:handoutMasterIdLst>
  <p:sldIdLst>
    <p:sldId id="546" r:id="rId2"/>
    <p:sldId id="566" r:id="rId3"/>
    <p:sldId id="588" r:id="rId4"/>
    <p:sldId id="567" r:id="rId5"/>
    <p:sldId id="568" r:id="rId6"/>
    <p:sldId id="569" r:id="rId7"/>
    <p:sldId id="570" r:id="rId8"/>
    <p:sldId id="571" r:id="rId9"/>
    <p:sldId id="572" r:id="rId10"/>
    <p:sldId id="573" r:id="rId11"/>
    <p:sldId id="574" r:id="rId12"/>
    <p:sldId id="575" r:id="rId13"/>
    <p:sldId id="576" r:id="rId14"/>
    <p:sldId id="577" r:id="rId15"/>
    <p:sldId id="578" r:id="rId16"/>
    <p:sldId id="579" r:id="rId17"/>
    <p:sldId id="589" r:id="rId18"/>
    <p:sldId id="580" r:id="rId19"/>
    <p:sldId id="581" r:id="rId20"/>
    <p:sldId id="582" r:id="rId21"/>
    <p:sldId id="583" r:id="rId22"/>
    <p:sldId id="584" r:id="rId23"/>
    <p:sldId id="585" r:id="rId24"/>
    <p:sldId id="586" r:id="rId25"/>
    <p:sldId id="587" r:id="rId26"/>
    <p:sldId id="327" r:id="rId27"/>
  </p:sldIdLst>
  <p:sldSz cx="9144000" cy="6858000" type="screen4x3"/>
  <p:notesSz cx="6815138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29" autoAdjust="0"/>
  </p:normalViewPr>
  <p:slideViewPr>
    <p:cSldViewPr>
      <p:cViewPr varScale="1">
        <p:scale>
          <a:sx n="61" d="100"/>
          <a:sy n="61" d="100"/>
        </p:scale>
        <p:origin x="1440" y="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0335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B36A-C0AB-42BA-A637-E464AAA7D7C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0335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DAB5A-0A41-4EC6-AACB-67FD2325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0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56:54.5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12655 12579 139 0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1T08:19:37.8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8480 8274 1840 0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8T08:39:16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1945 10700 557 0,'0'-6'334'0,"-3"-6"-27"0,-2 9-77 16,-5 11-85-16,-2 12-34 15,-5 19-40-15,-1 9-4 16,-4 20-13-16,2 3-11 0,4-6-20 16,0-4-8-16,8-16-5 15,-3-9 0-15,7-13 5 16,1-9 7-16,2-14 21 16,4-8 11-16,0-20 9 15,4-4-4-15,4-13-22 16,1-2-11-16,6-11-16 15,2-2-4-15,1 3-2 16,2 4-1-16,-7 18 9 16,-5 7 4-16,-2 13 3 15,-3 7-1-15,-1 8-13 16,3 7-5-16,1 13-9 16,-4 6 1-16,9 23 3 15,1 7 3-15,0 9 3 16,9-1 4-16,-6-8 0 15,1-9 1-15,-1-6 0 16,-4-6 0-16,-2-12-5 16,-2-3-20-16,-4-16-66 0,-6-5-52 15,-8-13-147-15,-5-3-144 16</inkml:trace>
  <inkml:trace contextRef="#ctx0" brushRef="#br0" timeOffset="144.4541">1822 11019 838 0,'3'-3'424'0,"9"-9"-123"16,4 4-89-16,12 1-102 15,7 1-41-15,6 6-50 16,5 4-37-16,-7 2-328 16</inkml:trace>
  <inkml:trace contextRef="#ctx0" brushRef="#br0" timeOffset="618.912">2140 10543 738 0,'7'-1'384'0,"11"5"-93"15,4 8-102-15,8 20-78 16,3 12-31-16,-9 23-35 16,-5 16-4-16,-12 15-8 15,-10 1-5-15,-9-1-8 16,-4-11-3-16,-1-16-1 16,2-4-2-16,5-20 3 15,-1-8 3-15,1-18 14 16,-1-8 29-16,-1-11 21 15,2 0 7-15,-2-2-2 16,1 0-28-16,2 2-30 16,1 0-12-16,7 5-19 15,3 1-1-15,11 0-215 16</inkml:trace>
  <inkml:trace contextRef="#ctx0" brushRef="#br0" timeOffset="13392.2234">2639 10754 537 0,'-6'2'294'0,"-5"2"-44"15,9-2-44-15,13 0-34 16,12-1-23-16,20-1-33 15,18-2-20-15,23-4-27 16,4-1-14-16,5-1-22 16,-11 0-5-16,-19 1-10 15,-10-2 1-15,-13 3-27 16,-8 1-39-16,-12 1-145 16,-5 2-127-16</inkml:trace>
  <inkml:trace contextRef="#ctx0" brushRef="#br0" timeOffset="13578.6301">3045 10749 591 0,'-3'13'325'0,"-4"9"-54"16,2 17-121-16,5 8-16 0,-5 8-48 16,1 0-26-16,-1-4-29 15,-3-5-10-15,7-8-1 16,2-5 1-16,0-10-55 15,3-2-83-15</inkml:trace>
  <inkml:trace contextRef="#ctx0" brushRef="#br0" timeOffset="13860.9886">3296 11055 796 0,'-7'0'382'0,"-6"-2"-153"16,-1 4-81-16,3 11-96 15,2 2-33-15,6 6-31 0,4 4-5 16,7 0 2-16,9 3 5 16,12-9 18-16,8-3 20 15,9-12 43-15,1-5 35 16,-12-12 49-16,-6-4 4 15,-17-9-14-15,-12 2-27 16,-12 0-56-16,-12 2-23 16,-13 7-47-16,-3 4-72 0,2 8-306 15</inkml:trace>
  <inkml:trace contextRef="#ctx0" brushRef="#br0" timeOffset="14324.5897">4358 11100 725 0,'-9'-9'418'16,"-13"-10"-40"-16,-4 2-127 15,-7 6-115-15,3 8-45 16,1 9-73-16,5 9-22 15,7 9-22-15,2 1-3 16,10 8 2-16,5-1 8 16,15-2 11-16,6-4 7 15,8-7 16-15,3-8 14 16,-3-8 36-16,-6-4 13 0,-13-11 35 16,-7-3-1-1,-14-2-26-15,-7-3-14 0,-11 5-48 16,-2 4-15-16,0 5-62 15,7 4-73-15,12 2-295 16</inkml:trace>
  <inkml:trace contextRef="#ctx0" brushRef="#br0" timeOffset="14521.1673">4380 11081 857 0,'9'-3'461'0,"13"1"-89"15,5-2-146-15,11 2-112 16,0-2-39-16,4 2-49 0,3 2-10 16,-3-2-5-16,-7 4-10 15,-4-2-81-15,-8-1-66 16,-12 1-201-16,-4-5-139 16</inkml:trace>
  <inkml:trace contextRef="#ctx0" brushRef="#br0" timeOffset="14656.002">4592 11044 548 0,'-6'3'331'0,"0"4"-24"16,-1 5-42-16,4 6-84 16,3 1-27-16,0 7-57 15,5 0-25-15,5-2-36 16,5 1-14-16,8-8-83 16,-1-4-116-16</inkml:trace>
  <inkml:trace contextRef="#ctx0" brushRef="#br0" timeOffset="14953.6257">5041 11126 741 0,'4'0'398'0,"4"6"-87"16,0 2-81-16,-10 6-91 15,-2 8-32-15,-11 3-42 16,-6 4-17-16,1-4-16 15,-3-3-2-15,1-9-19 16,-1-11-22-16,0-11-31 0,1-7-10 16,5-7 6-16,8-1 18 15,6-3 19-15,13 5 10 16,5 4 21-16,3 2 12 16,3 13 16-16,-3 3-2 15,3 10-13-15,-4 9-11 16,2 7-11-16,-4 6-4 15,-3 1-2-15,0-2-30 0,-1-3-238 16</inkml:trace>
  <inkml:trace contextRef="#ctx0" brushRef="#br0" timeOffset="15103.0586">5030 10943 971 0,'-1'-2'452'16,"1"-1"-122"-16,5 11-314 16,4 6-137-16</inkml:trace>
  <inkml:trace contextRef="#ctx0" brushRef="#br0" timeOffset="15408.5572">5421 11125 852 0,'-4'-4'404'15,"-3"-6"-152"-15,-10 2-50 16,-3 4-64-16,-6 3-30 16,-5 6-51-16,1 6-22 15,6 4-37-15,6 4-10 0,12 4-5 16,6 4 3-1,12 0 12-15,6-1 3 0,7-5 11 16,2-6 3-16,-1-7 9 16,0-5 9-16,-14-6 15 15,-3-4 3-15,-17-8-4 16,-8-3-10-16,-14 1-11 16,-4-2-53-16,6 7-182 15</inkml:trace>
  <inkml:trace contextRef="#ctx0" brushRef="#br0" timeOffset="15613.8156">5511 11106 1111 0,'0'-6'543'0,"0"-7"-212"0,-1 6-108 16,6 10-132-16,-2 5-47 15,4 12-40-15,1 8-4 16,-5 12-3-16,2 5 3 16,-2 4-43-16,0 0-64 15,1-6-298-15</inkml:trace>
  <inkml:trace contextRef="#ctx0" brushRef="#br0" timeOffset="15828.1742">5736 11070 1129 0,'0'0'533'0,"0"6"-219"15,0 7-118-15,1 21-123 16,2 7-26-16,3 14-24 16,-1 7-1-16,-1 0-11 15,3 0 3-15,0-11 0 16,0-11-4-16,2-14-32 15,-3-11-81-15,-1-12-345 16</inkml:trace>
  <inkml:trace contextRef="#ctx0" brushRef="#br0" timeOffset="15988.7296">5844 11287 996 0,'14'-7'422'0,"10"-3"-210"16,4 4-172-16,1-1-39 16,6 3-151-16,5-2-103 15</inkml:trace>
  <inkml:trace contextRef="#ctx0" brushRef="#br0" timeOffset="16196.7834">6211 11169 497 0,'1'-6'343'15,"-7"-10"17"-15,-5 2-55 0,-10 3-115 16,-2 1-42-16,2 8-71 15,3 3-34-15,4 10-44 16,3 4-11-16,6 7-4 16,4 1 1-16,7 2 12 15,8-3 7-15,11-6 15 16,7-6 8-16,4-8 31 16,-1-7 16-16,-1-11 16 15,-11-4 2-15,-11-5-19 16,-9 3-19-16,-16 5-36 15,-10 5-35-15,-12 12-323 16</inkml:trace>
  <inkml:trace contextRef="#ctx0" brushRef="#br0" timeOffset="17005.7232">6776 11123 726 0,'10'-4'331'0,"12"-4"-129"15,0 4-29-15,4 7-30 16,-4 3-33-16,-10 10-59 16,-5 7-14-16,-11 6-11 15,-4 2-2-15,-6-3-1 16,2-4 0-16,1-10 0 0,2-6-1 16,13-14 0-16,8-10-1 15,9-13-6-15,8-5-2 16,-3-1-3-16,0 3-1 15,-10 6 1-15,-7 9-2 16,-4 8-3-16,-8 5-5 16,0 16-10-16,-4 3-1 15,-1 13-2-15,6 6 4 16,2 1 5-16,9-1 1 0,9-5 5 16,2-7 4-16,3-10 8 15,1-8 5-15,-2-11 11 16,-2-5 3-16,-8-13 1 15,-1 1-5-15,-3-5-6 16,-5-1-5-16,1 5-10 16,-2 3-5-16,-2 11-15 15,0 6-9-15,1 8-7 16,-2 8-2-16,1 6 5 16,1 3 5-16,3 6 6 15,6 3 5-15,5-5 17 16,2 2 11-16,9-10 19 15,0-5 8-15,4-6 21 16,-1-9 10-16,-5-6 2 16,-1-5-5-16,-9-3-27 0,0-1-15 15,-8 1-62-15,-6-2-62 16,1 7-205-16</inkml:trace>
  <inkml:trace contextRef="#ctx0" brushRef="#br0" timeOffset="17139.6841">7305 11004 1215 0,'-1'-3'520'0,"1"-5"-308"15,0 4-85-15,0 4-104 16,4 4-85-16</inkml:trace>
  <inkml:trace contextRef="#ctx0" brushRef="#br0" timeOffset="17344.4249">7508 11044 1358 0,'1'4'575'16,"1"2"-329"-16,6 13-145 16,-1 7-39-16,0 19-43 15,0 5-7-15,-2 23-5 16,-1 8-3-16,0-3 3 15,-1 0 0-15,2-23-16 16,3-12-22-16,3-14-87 16,4-6-90-16</inkml:trace>
  <inkml:trace contextRef="#ctx0" brushRef="#br0" timeOffset="17749.8183">7589 11317 706 0,'8'-5'305'0,"7"-4"-151"0,13 1-113 15,2 2-24-15,7 2-13 16,0 2-50-16,0 1-64 16,2-2-3-16,-4-4 2 15,-4-1 90-15,1-2 136 16,-5 2 53-16,-4 6 72 15,-1 2-14-15,-14 2-39 16,-5 6-34-16,-13 5-57 16,-7 3-20-16,-9 4-30 15,-3-1-12-15,-1 0-15 16,2-8 1-16,0-11-20 16,-1-9-3-16,8-11-10 15,4-5-10-15,11-3 6 16,9-2-2-16,9 4 1 15,8 4 9-15,6 7 23 16,1 9 11-16,2 16 7 16,0 8-7-16,-1 19-12 0,-2 3-8 15,5 6-55-15,1 2-180 16</inkml:trace>
  <inkml:trace contextRef="#ctx0" brushRef="#br0" timeOffset="18279.553">8633 11223 369 0,'-3'5'228'16,"-6"3"4"-16,1-1-32 16,4-7-38-16,1-3-11 15,1-9-16-15,3-6-10 16,4-8-23-16,5-3-16 0,10 0-37 15,4 3 2-15,8 4 1 16,0 5 5-16,-2 9-8 16,-6 4-21-16,-6 16-26 15,-3 8-6-15,-7 11 0 16,-5 8 2-16,-3-1 25 16,0 0-55-16,1-6-173 15</inkml:trace>
  <inkml:trace contextRef="#ctx0" brushRef="#br0" timeOffset="18856.8623">9147 11039 862 0,'-11'-6'394'0,"-10"-1"-173"16,0 4-59-16,4 7-73 0,2 5-28 15,6 3-42-15,3 3-15 16,7 1-12-16,7 1 1 16,8 3 7-16,4-5 3 15,1-7 10-15,-4-5 3 16,-6-1 10-16,-6-2-1 16,-11 0-3-16,-9-2-5 15,-10-1-9-15,-5 2-3 0,-2 1-4 16,4 1-1-1,7 4-7-15,6-2-1 0,9 5 9 16,5 0 3-16,5 1 10 16,5 3 4-16,7-2-5 15,4 1-1-15,6-3-3 16,4 0-1-16,6 0-3 16,5-1 0-16,6-1 0 15,-1-2 2-15,-9-4 4 16,-4-3 2-16,-10-5 6 15,-7-3 2-15,-1-4 4 16,-8-2 1-16,-8-5-3 16,-6 0-5-16,-9-1-9 15,3 2-5-15,-4 6-13 16,5 6-9-16,3 13-12 16,-1 7-3-16,5 12 3 15,-3 5 3-15,6 9 9 0,2 3 2 16,-1 7 8-1,4 5 6-15,-2-1 10 0,-2 3 2 16,5-9 5-16,-3-6 2 16,6-11-30-16,1-9-98 15</inkml:trace>
  <inkml:trace contextRef="#ctx0" brushRef="#br0" timeOffset="19042.3751">9531 11091 1203 0,'0'-5'520'0,"4"4"-308"15,-2 3-68-15,-2-2-102 16,2 13-30-16,13 54-12 16,-13-25 3-16,3 2-63 15,1-3-98-15</inkml:trace>
  <inkml:trace contextRef="#ctx0" brushRef="#br0" timeOffset="19356.3337">9740 11040 1284 0,'2'0'556'0,"3"4"-289"15,0 14-169-15,6 7-45 16,0 17-37-16,2 6-5 15,-4 10-3-15,-13-1-1 16,-9-2 2-16,-4-4-14 16,-6-9-57-16,1-9-31 15,-5-11-56-15,-2-11-5 16,4-14 55-16,3-4 32 0,13-15 58 16,7 2 25-16,14-11 17 15,10-7 9-15,17-7 8 16,5-7-5-1,6-1-4-15,-3 2-8 0,-8 9-5 16,-4 10-4-16,-17 9-13 16,-4 9-33-16,-10 11-229 15</inkml:trace>
  <inkml:trace contextRef="#ctx0" brushRef="#br0" timeOffset="19695.331">9995 11209 989 0,'4'5'518'16,"5"3"-123"-16,11 1-229 15,5 4-35-15,8-6-67 16,1-3-16-16,1-7-13 0,-4-6-2 16,-8-6 3-16,-8-7 0 15,-12-3-18-15,-1 0-12 16,-13-1-14-16,-5-1-9 15,-9 4-2-15,-3 6-2 16,0 13-10-16,3 6-3 16,4 15 0-16,2 4 2 0,4 9 6 15,4 4 0-15,3 11 6 16,2 1 2-16,3 10 15 16,1 4 6-16,2-6 10 15,2-4 1-15,5-14 2 16,1-8 9-16,5-13-109 15,3-12-136-15</inkml:trace>
  <inkml:trace contextRef="#ctx0" brushRef="#br0" timeOffset="20009.8878">10557 11110 984 0,'-8'7'434'0,"-15"14"-225"16,-2 1-18-16,-5 2-69 0,-3-2-33 15,6-6-44-15,1-4-10 16,3-12-3-16,6-2-1 16,1-11-3-16,6-8-6 15,11-2-18-15,-1 0-6 16,7-3-14-16,5 9-3 15,8 9-9-15,2 2 1 16,8 14 13-16,-6 4 4 16,-2 10 11-16,2 5 5 0,-3 7-2 15,1 0 1-15,-6-2-46 16,0-2-97-16</inkml:trace>
  <inkml:trace contextRef="#ctx0" brushRef="#br0" timeOffset="20162.6602">10501 10881 1156 0,'-1'-6'441'16,"-1"-3"-311"-16,8 12-144 15,7 9-152-15</inkml:trace>
  <inkml:trace contextRef="#ctx0" brushRef="#br0" timeOffset="20565.6104">10855 11086 649 0,'-10'-7'381'16,"-2"-6"-21"-16,-7-3-113 15,1 7-96-15,1 2-41 16,-10 7-66-16,4 8-19 16,3 11-26-16,1 1-7 0,12 9-10 15,5 2 0-15,8-1 7 16,8 3 4-16,7-8 9 16,0-3 5-16,1-11 7 15,2-3 5-15,-3-9 7 16,-1-6 2-16,-6-8 1 15,-8-3-3-15,-7-2-6 16,-5 2-6-16,-3 8-14 16,1 4-11-16,-1 12-12 15,-1 6-4-15,5 12 3 16,-5 10 5-16,6 10 9 16,0 5 4-16,3 5 4 15,5-1 2-15,2-8 3 16,4-5 3-16,-1-18-32 15,4-4-61-15</inkml:trace>
  <inkml:trace contextRef="#ctx0" brushRef="#br0" timeOffset="20957.6627">11205 11044 836 0,'-3'-6'404'0,"-9"-8"-134"16,-1 6-84-16,-6 7-79 15,-2 3-31-15,4 9-52 16,1 4-20-16,9 7-13 16,6-1-1-16,7-1 4 15,8 1 4-15,4-7 6 16,-1-1 3-16,-1-6 6 15,-6-4 4-15,-3-4-4 16,-1-2-4-16,-11-4-8 16,-3-1-4-16,-9-1-3 15,-5 3 0-15,-1 6 8 16,1 3 6-16,8 8 6 16,3-2 2-16,10 2 0 15,1 3-1-15,7 0-2 16,4 2 0-16,5 3-5 15,5-4-1-15,4-2 4 16,4-2-39-16,-1-9-163 0</inkml:trace>
  <inkml:trace contextRef="#ctx0" brushRef="#br0" timeOffset="21658.0139">11357 11043 611 0,'-1'-2'354'0,"-4"-4"-33"0,14 7-199 16,8-1-23-16,8 4-55 16,5-3-13-16,1-2-13 15,-1 1 0-15,-9-5 5 16,-5 1 2-16,-7 1 1 16,-6 1-4-16,-13 1-11 15,-3 4 2-15,-13 5 1 16,-1 6-1-16,1 5-4 15,3-1-8-15,7 10-11 16,5-5-1-16,8 7 4 16,6 2 3-16,9-8 5 15,7-1 2-15,6-10 3 16,5-8-14-16,6-5-62 16,1-6-49-16,8-9-40 15,-3-1 12-15,1-3 61 16,-4 2 47-16,-5 4 56 15,-8 5 23-15,-11 4 61 0,-7 4 27 16,-16 4 20-16,-6 3-12 16,-5 7-51-16,-8 0-26 15,1 0-34-15,-3-3-7 16,-2-6-3-16,9-2 4 16,3-10 2-16,8-4-1 15,8-10-9-15,7-3-8 16,6 2-13-16,5-1-3 0,8 8 0 15,-2 3 0-15,1 6-1 16,-5 3-4-16,-2 11 3 16,-3 7 5-16,-3 12 16 15,3 2 8-15,-4-2 3 16,9-1-1-16,1-9-1 16,1-2 1-16,7-8 8 15,-8-7 1-15,0-11 0 16,3-6-2-16,-4-5-8 15,3 0-1-15,-1-1-2 16,-1 3 0-16,-5 5-15 16,0 3-3-16,-4 11-13 15,1 4 4-15,-4 10 15 16,1 7 0-16,1 7 9 16,-2 3-4-16,0 0-23 15,-1-1-118-15</inkml:trace>
  <inkml:trace contextRef="#ctx0" brushRef="#br0" timeOffset="22800.3222">13027 11069 762 0,'-2'4'297'0,"-4"12"-172"16,-5 9-38-16,-11 3-1 15,-3 5-10-15,-5-3-32 16,0-7-10-16,2-4-6 16,1-6 5-16,2-14 7 15,2-7 0-15,5-15-6 16,4-7-12-16,13 0-25 15,2 1-8-15,13 9 4 16,2 3 4-16,1 11 5 16,4 6 3-16,0 11-6 15,4 9-2-15,-1 7 4 0,1 4 3 16,2 0 5-16,-3-2 2 16,0-8 6-16,-1-7 4 15,-4-12 4-15,2-4 4 16,-3-14 4-16,1-8 1 15,-8-6-2-15,1-2-7 16,-2 6-14-16,-3-1-9 16,0 16-16-16,-3 6-9 15,1 6-2-15,-1 11 5 0,-1 0 11 16,2 3 10-16,-5 3 7 16,-1-3 2-16,-2-3 3 15,1-2 2-15,-4-10 11 16,3-5 3-16,3-9-3 15,6-3-4-15,7-5-17 16,1 1-5-16,5 4 5 16,-4 2 2-16,5 9 1 15,5 7-1-15,-5 9-9 16,4 4-3-16,-5 11 2 16,-4-2 2-16,-1 3-2 15,-1 2-42-15,-1-6-159 16,0 0-212-16</inkml:trace>
  <inkml:trace contextRef="#ctx0" brushRef="#br0" timeOffset="23068.9571">13602 11221 444 0,'9'-5'270'0,"5"-9"-17"0,-4-1-13 15,0-1-31-15,-7-1-24 16,-3 4-64-16,-6 2-32 15,-5 5-54-15,-12 3-18 16,-3 1-4-16,0 4 0 16,-5 1-11-16,6 6-10 15,6 6-5-15,2 1 2 0,11 6 8 16,6 0 8-16,12 1 10 16,7-1 3-16,7-5 5 15,6-3 1-15,-1-8 4 16,-3-6-3-16,-3-5-129 15,-7-4-187-15</inkml:trace>
  <inkml:trace contextRef="#ctx0" brushRef="#br0" timeOffset="23211.0584">13598 10885 861 0,'-2'-9'481'15,"1"-5"-43"-15,1 4-318 16,5 3-49-16,5 8-70 15,1 6-16-15,9 8-120 16,10 9-207-16</inkml:trace>
  <inkml:trace contextRef="#ctx0" brushRef="#br0" timeOffset="24044.0855">14107 11040 731 0,'0'-2'310'0,"6"2"-137"16,3 0-67-16,14 4-25 16,1 2-7-16,8 0-30 15,1 1-9-15,-3-2-5 16,-4-2-1-16,-9-4 2 15,-4-3 1-15,-7-4 1 16,-6 2-1-16,-5 3-15 16,-7-1-8-16,-10 5-17 15,0 4-9-15,1 4-4 16,6 5-2-16,8 2 1 16,3 3 1-16,6-1 7 15,4-1 6-15,9 0 23 16,4-5 11-16,1-4 21 15,1-8 14-15,-1-5 0 16,-2-7-4-16,1-2-12 0,1 2-12 16,-5-5-12-16,-1 2-4 15,-4 4-13-15,-1-1-8 16,-2 9-20-16,1 4-6 16,-2 6-1-16,-1 6 4 15,-2 6 13-15,0 3 6 16,1 1 8-16,-1 1 3 15,-1-11 8-15,0-1 5 0,0-10 13 16,0-8 4-16,5-3-3 16,3-7-4-16,2-6-14 15,2 2-8-15,2 0-20 16,4 2-25-16,-3 11-26 16,3 4-15-16,-4 9 2 15,-3 4 19-15,-3 7 21 16,-9 2 16-16,6 3 14 15,0-3 4-15,1-4 9 16,4-1 9-16,-4-10 25 16,0-2 5-16,-1-6 5 15,-2-3-2-15,-2-3-18 16,0-6-3-16,1-2-5 16,1-2-5-16,2 1-17 15,0 4-11-15,2 13-18 16,-1 2-3-16,5 6 19 15,-1 5 8-15,4 4 21 0,2 3 13 16,2 1 15-16,3 1 11 16,-3-10 22-16,-2 0 12 15,0-10 14-15,-1-3 2 16,-1-7-14-16,0-2-15 16,-4-7-30-16,2-1-13 15,-4 6-106-15,-4 3-100 16</inkml:trace>
  <inkml:trace contextRef="#ctx0" brushRef="#br0" timeOffset="24811.3769">15762 11034 921 0,'5'10'316'16,"2"14"-293"-16,-5 2-9 16,-10 4 9-16,-7 1-3 0,-7-3 0 15,1-2 0-15,4-6 3 16,6-4 3-16,8-14 13 15,7-6 3-15,13-15-7 16,5-6-5-16,7-3-16 16,1 1 0-16,-3-1 13 15,-1 8 5-15,-5 0 1 16,-5 3 0-16,-7 12-7 16,-3 0-10-16,-6 12-13 15,0 5-7-15,0 6-11 16,3 3 7-16,5-3 6 15,4 4 4-15,5-5 6 16,-1 0 1-16,5-7-8 16,1-5-10-16,-3-9-23 15,2-2-3-15,-6-6 10 16,-3-6 10-16,-4-2 20 16,-1-4 3-16,-3 1-4 15,3 4-2-15,-1 6-3 16,-3 4-9-16,-3 9-5 0,0 6 1 15,-4 8 3-15,3 1 9 16,4 11 6-16,-2-2 0 16,9 0-1-16,1 1 21 15,2-10 21-15,3-4 27 16,3-11 58-16,5-2-3 16,-4-13 2-16,2-1-21 15,-9-4-50-15,-6-4-17 0,-6 2-19 16,-2 4-53-16,-5 5-216 15</inkml:trace>
  <inkml:trace contextRef="#ctx0" brushRef="#br0" timeOffset="25037.1067">16486 10958 876 0,'-1'-6'493'0,"-6"2"-78"15,3 7-227-15,3 21-122 16,-3 11-42-16,4 14-17 16,5 9 0-16,-1 10-1 15,0 5 3-15,2 3 3 16,-4-2 2-16,2-13 4 0,3-12 3 16,-2-22-42-16,2-10-63 15,-6-13-266-15</inkml:trace>
  <inkml:trace contextRef="#ctx0" brushRef="#br0" timeOffset="25186.7567">16538 11201 936 0,'7'-2'346'0,"12"-1"-282"15,-4-1-26-15,11 5-27 16,3-1-48-16</inkml:trace>
  <inkml:trace contextRef="#ctx0" brushRef="#br0" timeOffset="25465.5174">16866 11129 599 0,'8'-2'334'16,"6"-2"-49"-16,-8 5-136 15,-1 5-28-15,-13 6-11 16,-7 6-8-16,-14-1-26 15,-5 0-14-15,-9-5-29 16,1-5-2-16,4-7-3 16,7-5-11-16,11-7-17 15,10-5-12-15,9-3-13 0,7 1 0 16,9 0 6-16,0 2-2 16,10 9 15-16,-1 3 4 15,6 12 9-15,-1 6 8 16,-2 9-5-16,2 5-1 15,-2 5 3-15,2-1 0 16,1-4-5-16,-3-3-51 16</inkml:trace>
  <inkml:trace contextRef="#ctx0" brushRef="#br0" timeOffset="26039.5367">17001 11078 767 0,'0'-5'388'15,"0"-2"-139"-15,6 5-132 16,8 1-38-16,7 4-48 16,7 7-3-16,10-3-2 15,0 2-3-15,1-2-1 16,-3-3-1-16,-13-4 7 15,-6 0 1-15,-11-4 0 16,-6-2-8-16,-9 1-15 16,-5 3-7-16,-10-1-12 0,-4 4-1 15,1 6 1-15,2 2-3 16,11 12-2-16,4-6 1 16,6 4 1-16,4 0 5 15,0 0 5-15,6 2 4 16,7-1 6-16,10 0 1 15,14-6-12-15,-2-2-32 16,9-9-81-16,-1-3-45 16,2-4-22-16,3-3 31 15,-6-4 84-15,-6-3 51 0,-12-1 98 16,-3-2 36-16,-13 0 57 16,-7-4 18-16,-4 0-17 15,-9-1-18-15,-1-2-42 16,-1 5-24-16,-5 4-44 15,-2 3-22-15,-6 13-21 16,4 6-8-16,0 7-5 16,5 2 2-16,11 5 0 15,7 3 3-15,14 1 7 16,5 1 4-16,14-5 11 16,0-8 4-16,-2-6 19 15,-2-6-39-15,-5-5-156 16</inkml:trace>
  <inkml:trace contextRef="#ctx0" brushRef="#br0" timeOffset="26355.5714">17859 11083 842 0,'-4'-5'370'15,"-9"-1"-205"-15,-1 4-52 0,-6 2-73 16,0 6-21-16,-1 3-16 16,-1-2-5-16,5 8-3 15,2-1 3-15,7 3 8 16,8 4 11-16,9-3 32 16,7-1 7-16,12-2 9 15,2-2-1-15,1-7-14 16,-3-3-1-16,-12-5 6 15,-8-8-1-15,-12-3-14 16,-8-4-12-16,-15 0-12 16,-2 2-58-16,2 4-206 15</inkml:trace>
  <inkml:trace contextRef="#ctx0" brushRef="#br0" timeOffset="26651.4991">18004 11086 892 0,'-4'-6'411'15,"4"0"-192"-15,-2 2-88 16,-2 5-91-16,4-1-26 16,0 0-14-16,1 9 4 15,4 12 4-15,4 27 7 16,-3-28 14-16,7 2 18 15,2-4 27-15,3 0 3 0,3-8 1 16,1-7 11-16,-3-5-8 16,0-6-2-16,-5-3-10 15,-6-3-25-15,-5-4-19 16,-4-2-7-16,-8-1-75 16,0 2-73-16,1-1-441 15</inkml:trace>
  <inkml:trace contextRef="#ctx0" brushRef="#br0" timeOffset="26899.2224">18255 11084 942 0,'6'3'437'16,"1"2"-188"-16,6 6-113 16,5 2-31-16,1 4-48 15,3 3-18-15,0 1-22 16,-3 1-3-16,-4-4 3 0,-3-4 4 15,0-7 10-15,-1-6 11 16,2-6 24-16,-2-3 3 16,0-5-1-16,-1-4-8 15,-4-5-22-15,-3 4-23 16,-1 1-28-16,-2 3-51 16,-3 6-176-16</inkml:trace>
  <inkml:trace contextRef="#ctx0" brushRef="#br0" timeOffset="27237.9604">18783 11116 1005 0,'1'1'399'0,"1"9"-267"15,-1 2-35-15,-6 2-48 16,-3 3-13-16,-7 2-16 15,-4-2-5-15,-2-3 2 16,-2-4 2-16,3-5 9 16,-2-6 8-16,3-8 3 15,2-4-1-15,2-8-7 16,6-2-6-16,6 0-9 16,3 0-5-16,11 4-13 0,4 5-5 15,7 9 1-15,2 4 6 16,0 4 14-16,-1 4 3 15,-2 6-2-15,2 7-5 16,0 10-2-16,-1 0 2 16,-2 0 9-16,-4-2-21 15,-5-8-155-15</inkml:trace>
  <inkml:trace contextRef="#ctx0" brushRef="#br0" timeOffset="27385.6442">18899 10893 1007 0,'-2'-8'392'15,"-3"-4"-255"-15,4 9-128 16,1 6-38-16</inkml:trace>
  <inkml:trace contextRef="#ctx0" brushRef="#br0" timeOffset="27683.197">19039 11206 526 0,'9'3'327'16,"12"4"-36"-16,2-7-78 16,0-2-49-16,3-5-62 0,-6-4-30 15,-5-6-31-15,-5 0-2 16,-8-4-5-16,-4-1-9 15,-9 7-14-15,-5 2-10 16,-9 7-11-16,1 6-5 16,-1 6-13-16,1 5 9 15,6 10 7-15,3 7 8 16,6 7 23-16,5 4 3 16,-2 10 5-16,4 3-2 15,3 2-7-15,2-1-2 16,10-9 6-16,-2-7-25 0</inkml:trace>
  <inkml:trace contextRef="#ctx0" brushRef="#br0" timeOffset="28461.4132">19371 11073 825 0,'9'0'335'0,"11"0"-220"16,5 3-9-16,3-3-31 15,-1-5-17-15,0-1-18 16,-6-1-6-16,-9 0-7 15,-2 2-4-15,-13 2-12 16,-4-2-6-16,-8 2-9 16,-3 7-5-16,2 3-1 15,1 3 5-15,6 5 1 16,4 0 4-16,-1 5 1 16,4 1 1-16,5 0 6 15,2-1 1-15,13-5 11 16,1-5 6-16,6-7 10 15,3-7 0-15,2-9-2 16,1 0-3-16,-7-6-8 16,-3 2 1-16,-4 4-9 15,-4-3-5-15,-5 4-13 16,0 7-13-16,-7 5-12 0,1 8 2 16,-3 8 14-16,-2-1 8 15,-2 2 17-15,-2-3 1 16,3-1 2-16,-1-3 1 15,4-4 7-15,1-2 6 16,5-9 5-16,3-2 0 16,4-12-11-16,4 3-7 15,5-2-11-15,5 0-3 0,-1 7 4 16,1 2 9-16,-5 9 9 16,-6 0 1-16,-8 9-6 15,-3 5-8-15,-3 5-10 16,1 3 2-16,-1 4 4 15,0 0 5-15,-1-4-84 16,4-2-92-16</inkml:trace>
  <inkml:trace contextRef="#ctx0" brushRef="#br0" timeOffset="28765.6039">20187 11119 601 0,'-5'-8'343'0,"-5"-7"-38"0,-1 0-126 15,-4 4-94-15,0 5-28 16,-6 0-28-16,0 7-11 16,-1 9-12-16,-1 4-3 15,7 6-13-15,2 1 0 16,11 2 13-16,3-3 6 15,1-1 17-15,3-4 6 16,1-12 7 0,-3-2 14-16,1 0 8 0,-3-1-1 15,0-1-6-15,4-3-7 0,2 0-125 16,-4-3-152-16</inkml:trace>
  <inkml:trace contextRef="#ctx0" brushRef="#br0" timeOffset="29179.7215">20230 11080 932 0,'12'0'424'0,"16"1"-204"16,0 5-71-16,-8 6-80 15,0 1-23-15,-11 5-15 16,-4-1-4-16,-4-1-3 15,-4-1 0-15,-1-6 3 16,-2 1 1-16,3-7 8 0,1-3 5 16,2-7 2-1,5-3-4-15,7-6-14 0,2-2-11 16,3-1-11-16,1 1-4 16,4 5-5-16,1 6 4 15,-1 7 17-15,0 0 7 16,-9 7 20-16,1 2-2 15,-4 8-11-15,-1 3-7 16,-5 5-13-16,-4 2-1 16,-1-2-3-16,1 0 5 0,1-4-2 15,0-1 1-15,0-3 0 16,-1-1-1-16,-1-3 0 16,1 1-1-16,-1-5 2 15,1-3 3-15,1-2-12 16,2-3-60-16</inkml:trace>
  <inkml:trace contextRef="#ctx0" brushRef="#br0" timeOffset="31601.2663">7872 12061 554 0,'-1'0'306'0,"-8"-2"-71"16,5 7-97-16,-7 4-31 15,4 9-49-15,0 5-18 16,7 8-21-16,7 1-2 16,2-7 4-16,6-2 10 15,2-14 33-15,4-5 12 0,1-9 18 16,1-6-5-16,-4-8-22 16,-6-4-11-16,-5 0-23 15,-3 0-6-15,-5 4-17 16,1 7-8-1,-1 5-23-15,-2 5-9 0,3 7-9 16,4 9 0-16,4 15 14 16,5 10 6-16,0 13 10 15,-4 5 1-15,-5 9 4 16,-7 0 3-16,-16-4 5 16,-5-4 7-16,-9-15 6 15,-5-5 3-15,-1-14 8 16,0-6 4-16,-3-19 7 15,9-8-10-15,5-17-50 16,7-10-35-16,20-11-92 16,9-5-49-16,16-1-276 15</inkml:trace>
  <inkml:trace contextRef="#ctx0" brushRef="#br0" timeOffset="31954.7914">8405 11826 967 0,'-5'1'404'0,"-14"11"-245"15,2 15-51-15,-3 21-71 16,-5 8-15-16,6 10-14 16,-2 3-6-16,8 4 1 15,6 2 0-15,13 0 1 16,6-6 0-16,13-15 2 15,-1-11 8-15,7-18-87 16,4-9-109-16</inkml:trace>
  <inkml:trace contextRef="#ctx0" brushRef="#br0" timeOffset="32155.3832">8529 12120 1061 0,'3'1'395'0,"6"10"-313"16,3 6-31-16,12 11-25 15,2 4-10-15,4 5-3 16,-1-1 1-16,-10-4-41 16,-1-2-68-16</inkml:trace>
  <inkml:trace contextRef="#ctx0" brushRef="#br0" timeOffset="32320.2072">8790 12167 805 0,'-4'-2'407'0,"-12"-4"-127"16,-7 5-79-16,-7 10-102 16,-9 4-32-16,-1 10-45 15,0 2-10-15,2 5-10 16,7 2 1-16,11-4-72 0,5 0-83 15</inkml:trace>
  <inkml:trace contextRef="#ctx0" brushRef="#br0" timeOffset="32515.3256">8868 12282 1050 0,'4'4'485'0,"4"6"-236"0,-1 9-121 16,-6 5-33-16,-2 8-62 15,-4 3-9-15,-8 2 9 16,4-1-86-16</inkml:trace>
  <inkml:trace contextRef="#ctx0" brushRef="#br0" timeOffset="32824.0636">9154 11999 1051 0,'5'4'443'0,"3"2"-247"16,-2 13-110-16,-3 6-27 16,-5 10-28-16,-4 7-10 15,-4 7-7-15,0 3-1 16,2 2-4-16,5-2 2 16,7-8-2-16,8-10-1 15,13-12 1-15,4-9 1 16,8-13 9-16,-5-5-27 0,-7-12-137 15,-2-3-204 1</inkml:trace>
  <inkml:trace contextRef="#ctx0" brushRef="#br0" timeOffset="32980.4388">9034 12175 769 0,'4'0'398'0,"5"2"-93"15,5-2-112-15,13 2-84 16,7 0-35-16,11-1-40 16,4 4-27-16,-3 0-391 15</inkml:trace>
  <inkml:trace contextRef="#ctx0" brushRef="#br0" timeOffset="33208.2032">9450 11971 1145 0,'6'-3'503'15,"7"-2"-259"-15,2 5-85 16,4 20-88-16,2 11-29 16,1 15-25-16,-1 9-2 0,-12 8-2 15,-7 2 0-15,-12 1-1 16,-6-1 1-16,-3-18-71 15,6-8-64-15,3-17-328 16</inkml:trace>
  <inkml:trace contextRef="#ctx0" brushRef="#br0" timeOffset="33533.6509">9891 12167 922 0,'4'0'404'16,"9"-1"-201"-16,7-1-52 16,14 1-67-16,7 1-18 15,8 0-32-15,4 2-8 16,-7-1-19-16,-4-1-35 0,-17 1-95 16,-6-1-79-16</inkml:trace>
  <inkml:trace contextRef="#ctx0" brushRef="#br0" timeOffset="33789.5352">9958 12292 587 0,'-3'-1'348'0,"1"0"-27"15,2 1-117-15,0 0-83 16,0 0-24-16,28 4-5 16,37 10-4-16,-18-7-10 15,2-1-11-15,-4-3-31 16,1-3-7-16,-18-3-5 0,-3-1 1 16,-13-2-37-16,-9 5-65 15</inkml:trace>
  <inkml:trace contextRef="#ctx0" brushRef="#br0" timeOffset="44189.4759">10992 12144 423 0,'-12'7'243'0,"-18"7"-35"15,-4-1-31-15,-6-7-60 16,5-5-23-16,2-8-37 15,2-8-13-15,19-4-19 16,2-3-8-16,14-4-3 16,13 2 11-16,6-3 38 15,8 5 20-15,10 11 25 16,0 7-8-16,1 16-40 16,-3 7-19-16,-16 15-24 15,-10 3-4-15,-25 7 6 16,-13 4 3-16,-19 3-2 15,0-3 0-15,3-8-7 0,5-7-16 16,14-19-4-16,2-9-5 16,7-15 4-16,6-4 11 15,3-4 10-15,8-1 12 16,8 7 9-16,0 2 2 16,10 14-8-16,3 5-12 15,9 8-12-15,0 1-1 16,-3-2 15-16,-1-4-56 15,-3-6-202-15</inkml:trace>
  <inkml:trace contextRef="#ctx0" brushRef="#br0" timeOffset="44322.3143">11175 12262 869 0,'4'-4'403'16,"-1"-4"-157"-16,0 4-174 15,0 3-87-15</inkml:trace>
  <inkml:trace contextRef="#ctx0" brushRef="#br0" timeOffset="44637.8445">11371 12095 915 0,'2'0'404'16,"-2"-3"-201"-16,0 3-45 16,-1 0-68-16,0 0-26 0,-4 5-39 15,-7 13-1 1,-31 32-8-16,36-33-3 0,7 3-3 15,4-2-4-15,12-4 1 16,2-2 3-16,11-4 3 16,2-2 0-16,-2-5 5 15,-2-1-15-15,-6-6-74 16,1-2-65-16,-4-6-362 16</inkml:trace>
  <inkml:trace contextRef="#ctx0" brushRef="#br0" timeOffset="44849.0317">11537 11976 970 0,'-2'0'438'0,"-2"0"-216"15,1 8-63-15,1 9-86 16,0 6-27-16,2 14-21 16,0 3-8-16,2 11-4 15,1 1-1-15,2-2-1 0,2-3 1 16,-1-11 1-16,3-6 2 15,-4-11 4-15,2-4 3 16,-4-5-19-16,-2-8-57 16</inkml:trace>
  <inkml:trace contextRef="#ctx0" brushRef="#br0" timeOffset="45251.3749">11874 12255 1174 0,'-3'-1'471'16,"-1"0"-324"-16,3 1-57 15,1-1-130-15,0 1-143 16</inkml:trace>
  <inkml:trace contextRef="#ctx0" brushRef="#br0" timeOffset="45785.9237">12353 12124 801 0,'-16'-4'377'0,"-18"-4"-160"16,0 7-62-16,5 2-86 16,9 5-31-16,10 8-40 15,7-4-10-15,8 2-5 16,-1-2 4-16,19 5 17 15,5 2 9-15,10 5 11 16,6 2 1-16,-11 3-2 16,-4 0 0-16,-19-3 8 15,-10 3 5-15,-20-3 8 16,-7-4 3-16,-4-5-1 16,-1-10 7-16,9-13-104 15,1-7-81-15</inkml:trace>
  <inkml:trace contextRef="#ctx0" brushRef="#br0" timeOffset="45990.6737">12587 12178 1069 0,'3'0'516'0,"-1"-1"-185"16,-1 8-184-16,-1-7-49 15,0 6-53-15,2 23-15 16,3 36-18-16,-5-29-1 16,-1 3-8-16,1-5-53 0,1-6-251 15</inkml:trace>
  <inkml:trace contextRef="#ctx0" brushRef="#br0" timeOffset="46152.0263">12567 12042 904 0,'0'-11'511'16,"-3"-11"-23"-16,6 9-371 15,0-2-50-15,3 4-69 16,3 7-31-16,0 7-166 16,4 7-199-16</inkml:trace>
  <inkml:trace contextRef="#ctx0" brushRef="#br0" timeOffset="46398.9045">12729 12246 754 0,'1'16'362'0,"6"17"-122"0,-2 0-47 15,-2-8-53-15,3-3-14 16,-2-13-23-16,-2-5 2 16,5-9-2-16,1-10-7 15,3-12-17-15,10-4-21 16,1-2-38-16,3 4-10 15,4 7-2-15,-2 7 0 16,2 12 5-16,-2 3-3 16,-5 15-7-16,-3 5-3 0,-10 8-1 15,-5 4 1-15,-2 0 18 16,-1 0-73-16</inkml:trace>
  <inkml:trace contextRef="#ctx0" brushRef="#br0" timeOffset="46877.6018">13392 11800 970 0,'-21'18'379'0,"-23"32"-265"16,4 14-36-16,18 16-34 15,5 5-15-15,19 5-17 16,14-1 0-16,14-4 3 16,10-10 3-16,3-24 2 15,1-17 8-15,-2-22-67 16,-1-10-109-16</inkml:trace>
  <inkml:trace contextRef="#ctx0" brushRef="#br0" timeOffset="47297.5141">13451 12051 577 0,'0'-8'322'0,"10"-8"-31"15,5-3-99-15,17 0-36 16,8 0-11-16,6 3-26 16,0 6-19-16,-6 11-46 15,-10 5-17-15,-15 3-23 16,-3 7-2-16,-19-3-3 16,-5 3 0-16,-10 6 1 15,-5-7-2-15,7 1 3 16,5-2-3-16,9-7-14 15,9 2-3-15,5-5-7 16,8 2-1-16,8 3 10 16,-1 3-1-16,3 10 1 15,-6 2 2-15,-12 4 2 16,-6 1 4-16,-20-2 8 16,-6 1 4-16,-11-3 7 15,2-5-29-15,1-10-117 16,1-6-186-16</inkml:trace>
  <inkml:trace contextRef="#ctx0" brushRef="#br0" timeOffset="47512.8386">13850 12112 890 0,'6'-3'458'0,"8"3"-90"15,7 1-191-15,13 10-101 16,8 11-24-16,7 9-36 16,-5 5-8-16,-11 3 8 15,-9-2-45-15,-13-6-153 16,-1-2-197-16</inkml:trace>
  <inkml:trace contextRef="#ctx0" brushRef="#br0" timeOffset="47679.8253">14140 12149 995 0,'-3'-2'425'0,"-9"-3"-223"15,-4 5-52-15,-9 7-45 16,-6 6-27-16,-6 7-41 16,-5 6-15-16,3 1-15 15,0 3-2-15,9 0-50 0,6-2-71 16</inkml:trace>
  <inkml:trace contextRef="#ctx0" brushRef="#br0" timeOffset="47917.4931">14199 11879 1185 0,'7'-8'523'0,"9"-2"-272"16,4 14-109-16,2 33-103 16,2 15-20-16,-3 20-14 15,2 9 0-15,-6 2 3 16,-4 0-1-16,-11-2 6 16,-6-11 1-16,-9-15 4 15,-4-14-29-15,5-19-224 16</inkml:trace>
  <inkml:trace contextRef="#ctx0" brushRef="#br0" timeOffset="48352.5828">14672 12205 1117 0,'-4'-2'465'0,"3"0"-282"16,0 2-85-16,1 0-65 16,0 0-65-16</inkml:trace>
  <inkml:trace contextRef="#ctx0" brushRef="#br0" timeOffset="48660.3525">15158 12185 585 0,'0'-6'304'0,"-4"-3"-71"16,-1-1-54-16,-5 0-45 15,-1 5-23-15,-6 2-38 16,-4 3-18-16,-4 8-32 15,-4 0-14-15,0 9-15 16,5 3-2-16,9 5-2 16,7 3 3-16,11 2 2 15,7 0 5-15,10-6 9 16,6-1 6-16,7-10 6 16,2-5 2-16,5-10-53 15,7-6-81-15</inkml:trace>
  <inkml:trace contextRef="#ctx0" brushRef="#br0" timeOffset="48930.3637">15440 12257 546 0,'-4'-5'265'15,"-4"-12"-70"-15,-2 1-24 16,-8-2-29-16,0 1-10 16,-4 5-41-16,-1 3-21 15,1 9-36-15,-1 3-19 16,1 9-22-16,0 4-6 15,8 7-3-15,6 1 0 16,14 2 7-16,7-2 4 0,16-5 31 16,5-1 13-1,6-13 60-15,1-6 27 16,-9-11 7-16,-5-7 10 0,-19-5-38 16,-7-3-25-16,-18 1-41 15,-12 3-39-15,-5 9-165 16,1 9-439-16</inkml:trace>
  <inkml:trace contextRef="#ctx0" brushRef="#br0" timeOffset="49267.0192">15606 12172 796 0,'-4'-6'402'0,"3"0"-107"0,0 3-98 16,1 8-73-16,0-5-31 15,1 3-39-15,0 24-5 16,41 31-17-16,-35-26 4 16,-9-4 12-16,-6-2 2 0,-12-7 2 15,-4-5-2-15,3-10-86 16,-6-9-81-16</inkml:trace>
  <inkml:trace contextRef="#ctx0" brushRef="#br0" timeOffset="49652.4005">16112 11800 846 0,'-10'5'376'0,"-17"17"-193"15,-2 9-68-15,-6 22-70 16,1 12-19-16,11 9-14 16,7 6 0-16,24 8 5 15,14 2 3-15,17-4 10 16,7-11 5-16,13-19 2 16,2-17-2-16,-2-21-51 15</inkml:trace>
  <inkml:trace contextRef="#ctx0" brushRef="#br0" timeOffset="50157.6838">16544 12230 318 0,'-10'2'203'0,"-12"-1"22"0,-2-1-73 16,-8-2-5-16,-2-9 18 15,-1-4-15-15,5-10-32 16,7-1-21-16,13-6-43 16,9 2-18-16,13 7-25 15,11 5 8-15,13 6 11 16,1 7 11-16,1 12 10 16,-3 3-13-16,-11 13-17 15,-3 2-8-15,-17 0-3 16,-8 3 3-16,-14 1 2 15,-5-2 1-15,-2-2-2 16,4-5 0-16,10-8-2 16,6-1-3-16,6-7-5 15,6 0-1-15,6-1 0 16,3 0 0-16,6 0 0 16,-1-1-1-16,2 1-2 15,2-1-49-15</inkml:trace>
  <inkml:trace contextRef="#ctx0" brushRef="#br0" timeOffset="50427.7077">16781 12001 740 0,'3'-2'399'0,"1"-5"-99"16,-1 7-39-16,-3 8-103 15,-4 4-47-15,-3 14-62 16,-4 4-11-16,-1 11-15 16,0 1-3-16,6 2-5 15,6 4-1-15,11-4-2 16,8-2-1-16,7-11 3 16,2-6 0-16,0-11 1 15,-1-6 7-15,-4-11-74 16,-3-7-66-16</inkml:trace>
  <inkml:trace contextRef="#ctx0" brushRef="#br0" timeOffset="50614.0236">16652 12143 961 0,'0'-1'454'0,"8"1"-172"15,10 3-155-15,11 2-35 16,13 2-50-16,3-6-16 16,6 5-26-16,0-3-62 15</inkml:trace>
  <inkml:trace contextRef="#ctx0" brushRef="#br0" timeOffset="50896.6842">17090 11898 1166 0,'5'0'478'0,"8"9"-295"15,1 9-73-15,6 23-67 16,3 11-16-16,0 21-13 15,2 9 1-15,-16 3 3 16,-9 3 1-16,-23-13 0 16,-6-9 1-16,-1-22 2 15,1-13 0-15,11-16 5 16,0-5-1-16,6-7 2 16,-2-1 2-16,-2-2-111 0</inkml:trace>
  <inkml:trace contextRef="#ctx0" brushRef="#br0" timeOffset="67463.6062">9905 13197 535 0,'-4'-2'286'0,"4"-3"-68"16,4 4-35-16,-4 0-47 16,12 1-29-16,61 5-36 15,-23-1-20-15,9 0-25 16,1 1-4-16,-15-3 6 15,-4 4-36-15,-18 0-146 16,-8-1-169-16</inkml:trace>
  <inkml:trace contextRef="#ctx0" brushRef="#br0" timeOffset="67641.6497">9940 13336 896 0,'5'-1'398'0,"5"-3"-159"16,17-2-156-16,9 0-19 15,14 4-28-15,7 4-15 16,0 5-21-16,-3 1-117 0</inkml:trace>
  <inkml:trace contextRef="#ctx0" brushRef="#br0" timeOffset="68265.5145">11047 13120 770 0,'-7'-6'400'0,"-4"-2"-131"15,-10-3-93-15,-3 5-34 16,-5 1-60-16,0 1-22 16,0 8-36-16,2 1-12 15,4 3-16-15,-1 1-7 16,9 3 6-16,3 1 1 0,9 6-4 16,7 3 2-16,11-1-1 15,11 5 3-15,16-2 9 16,6 3 4-1,1 4-2-15,-7 0 1 0,-10 0 4 16,-11-2 2-16,-14-7 11 16,-5-3 2-16,-13-4 5 15,-7-2-1-15,-10-2-5 16,-2-1-5-16,-6-5-13 16,2-2-9-16,12-8-28 15,2-1-8-15,20-9-8 16,9-9 4-16,16-8 18 15,7-5 8-15,14-5 10 16,0 4 5-16,-5 3 21 16,-8 1 19-16,-26 8 24 15,-12 2-1-15,-24 7-18 0,-7 4-23 16,-8 7-11-16,-1 2-69 16</inkml:trace>
  <inkml:trace contextRef="#ctx0" brushRef="#br0" timeOffset="68779.8826">11621 13227 433 0,'-14'-2'312'0,"-9"-5"24"15,-10 4-166-15,1 3-38 16,-1 5-73-16,3 4-26 16,11 3-32-16,3 0-4 15,10 2-10-15,5-1 3 16,10 2 21-16,7 1 14 15,13 2 30-15,2 4 15 16,-2 0 4-16,-3-1-6 16,-14-1 19-16,-9-2 0 15,-14-4-3-15,-9 0-2 0,-12-5-33 16,-6-6-16-16,3-6-64 16,4-4-73-16,13-8-208 15</inkml:trace>
  <inkml:trace contextRef="#ctx0" brushRef="#br0" timeOffset="68991.235">11637 13338 473 0,'7'-6'338'0,"3"-1"30"31,-6 3-57-31,2 2-109 0,14-8-37 0,-6 6-53 15,-1 7-27-15,-6 14-30 16,-6 4-15-16,-1 4-20 0,0 1-7 16,-3 0-64-16,-3-2-87 15</inkml:trace>
  <inkml:trace contextRef="#ctx0" brushRef="#br0" timeOffset="69138.3053">11678 13142 923 0,'0'-5'408'0,"3"-5"-202"15,1 6-117-15,4 4-65 16,1 4-74-16,-1 2-267 16</inkml:trace>
  <inkml:trace contextRef="#ctx0" brushRef="#br0" timeOffset="69376.3408">11805 13306 517 0,'6'20'312'0,"6"19"-15"16,-3-1-43-16,-2-8-66 15,-5-6-25-15,1-7-48 16,-3-5-13-16,3-12-19 16,2-6-11-16,2-13-19 15,2-11-10-15,4-5-25 16,2 0-9-16,4 5-2 0,2 8 1 15,0 14 2-15,-3 4 3 16,-2 12-6-16,-1 8-2 16,-7 9-3-16,-1 6-1 15,-1 3 4-15,-1 2 17 16,3-5-99-16</inkml:trace>
  <inkml:trace contextRef="#ctx0" brushRef="#br0" timeOffset="69873.6977">12553 12861 763 0,'-23'5'366'16,"-26"19"-131"-16,-1 15-70 15,1 23-56-15,8 7-28 16,19 9-33-16,10 5-13 0,19 5-15 15,6-4-2-15,4-10-1 16,4-13 2 0,8-22 4-16,4-9 0 0,14-20-35 15,4-6-51-15,8-16-292 16</inkml:trace>
  <inkml:trace contextRef="#ctx0" brushRef="#br0" timeOffset="70262.3586">12459 13142 733 0,'0'-3'356'0,"10"-4"-101"0,6-1-88 16,17-3-49-16,10 2-20 15,3 7-37-15,0 2-15 16,-8 7-20-16,-3 4-9 16,-17 0-11-16,-7 2 0 15,-15 2 4-15,-6 0 1 16,-11 1 0-16,6 2 0 16,2-6-2-16,3-3-1 15,10-7-6-15,4 0-2 16,8-2-3-16,5-2-4 0,8 6-2 15,-7 1 2-15,0 6 8 16,-5 4 9-16,-14 1 26 16,-13 5 5-16,-12 2 0 15,-7 0-3-15,0-2-27 16,5-5-59-16,9-11-273 16</inkml:trace>
  <inkml:trace contextRef="#ctx0" brushRef="#br0" timeOffset="70472.8321">12854 13225 924 0,'4'-2'436'0,"8"4"-142"0,3 4-124 15,8 11-59-15,8 7-30 16,5 6-43-16,1 2-11 15,-6 2-7-15,-7-6-9 16,-7-6-96-16,-5-6-77 16</inkml:trace>
  <inkml:trace contextRef="#ctx0" brushRef="#br0" timeOffset="70638.3309">13137 13249 1003 0,'-2'-1'429'0,"-7"-2"-238"15,-4 3-51-15,-8 7-74 16,-8 2-21-16,-9 6-27 16,-5 6-9-16,-1 5-7 15,3 0-1-15,10 4-44 16,7 0-81-16</inkml:trace>
  <inkml:trace contextRef="#ctx0" brushRef="#br0" timeOffset="70907.7476">13167 12937 1068 0,'11'-10'481'16,"14"-3"-214"-16,2 15-85 15,5 28-73-15,1 12-32 16,4 22-33-16,-2 7-14 16,-16 7-1-16,-7 8 1 15,-21-4 0-15,-9-4 1 16,-6-12-11-16,-2-11-1 16,-1-18-1-16,4-4-54 0,6-14-170 15</inkml:trace>
  <inkml:trace contextRef="#ctx0" brushRef="#br0" timeOffset="71453.545">13859 13257 513 0,'-5'-5'359'0,"-11"-4"35"16,-6 1-110-16,-5 8-120 15,-3 1-38-15,2 13-65 16,0 4-28-16,10 11-33 16,5 7-11-16,14 5-6 15,12-1 3-15,11-3 14 16,9-8 6-16,6-9 13 15,3 1-31-15,-1-17-120 16,-2 2-116-16</inkml:trace>
  <inkml:trace contextRef="#ctx0" brushRef="#br0" timeOffset="71724.0228">14103 13361 784 0,'-1'-14'385'15,"-1"-14"-118"-15,-7 2-44 16,-5 6-71-16,-6 6-31 15,-6 7-58-15,-2 6-23 16,-1 5-31-16,3 2-9 0,4 13-17 16,3-1-1-1,12 10 0-15,5 4 1 0,10-1 12 16,8-1 2-16,10-10 11 16,4-3 5-16,2-11 11 15,0-5 10-15,-3-10 17 16,-5-9 5-16,-6-10 0 15,-7 0-9-15,-11-1-23 16,-1 4-34-16,-7 10-122 16,4 8-147-16</inkml:trace>
  <inkml:trace contextRef="#ctx0" brushRef="#br0" timeOffset="72006.1942">14222 13289 777 0,'10'0'394'16,"15"4"-104"-16,5 6-106 15,5 16-67-15,-2 4-29 0,-11 5-4 16,-9 0 1-16,-19-8-2 16,-9-3-2-16,-14-5-32 15,-4-4-29-15,3-14-196 16</inkml:trace>
  <inkml:trace contextRef="#ctx0" brushRef="#br0" timeOffset="72359.2685">14711 12932 1022 0,'-9'2'436'16,"-13"8"-255"-16,-7 12-37 16,-4 20-60-16,-1 7-18 15,6 19-18-15,9 8-21 16,13 19-15-16,7 0-4 0,12-10-4 15,7-9 4 1,12-25 0-16,1-10 2 0,13-14-48 16,4-8-43-16,4-14-285 15</inkml:trace>
  <inkml:trace contextRef="#ctx0" brushRef="#br0" timeOffset="72822.297">14869 13246 832 0,'-9'-9'381'0,"-7"-14"-182"0,4-1-60 16,18 0-97-16,9 1-22 15,17 7 1-15,5 2 12 0,3 9 31 16,-2 6 5-1,-9 11-13-15,-7 5-4 0,-13 6 4 16,-11 1 2-16,-21 4 0 16,-8 1-7-16,-12 4-26 15,7 2-9-15,9-1-10 16,6 0-1-16,12-10-3 16,5-2-2-16,9-12 0 15,5-2-1-15,11-3 1 16,7-3 0-16,6 0-16 15,8-1-32-15,0-2-178 16</inkml:trace>
  <inkml:trace contextRef="#ctx0" brushRef="#br0" timeOffset="73103.208">15234 13057 700 0,'1'4'411'0,"-1"-3"14"15,6 12-284-15,-5 1-43 16,-2 13-27-16,-5 5-15 16,-5 8-18-16,1 2-4 15,3 2-7-15,-3 2-5 16,10-2-6-16,4-2-1 0,6-14-2 15,12-6 1-15,7-9 1 16,0-3 2-16,3-6-64 16,-2-5-70-1</inkml:trace>
  <inkml:trace contextRef="#ctx0" brushRef="#br0" timeOffset="73285.14">15098 13228 954 0,'8'-2'407'0,"9"-1"-216"16,3 3-78-16,15 3-55 16,1 2-23-16,5 4-14 0,1-1-42 15</inkml:trace>
  <inkml:trace contextRef="#ctx0" brushRef="#br0" timeOffset="73596.9235">15485 13004 1037 0,'9'7'438'0,"11"7"-248"16,-1 5-45-16,4 19-55 16,1 5-13-16,0 19-21 15,1 7-9-15,-10 2-13 16,-10-1-7-16,-14-12-4 16,-4-5-2-16,-5-15-1 15,-3-7-1-15,6-5-4 16,-2-7-1-16,7-5 1 15,0-2 2-15,2-8 7 16,-2-3 2-16,3-1-52 16,-2-3-74-16</inkml:trace>
  <inkml:trace contextRef="#ctx0" brushRef="#br0" timeOffset="92827.2516">1695 14130 770 0,'-3'4'311'0,"-1"11"-153"16,0 11-68-16,-3 16-21 15,5 14 0-15,6 16-26 16,1 4-6-16,5-2-9 16,-5-9-2-16,0-20-5 0,3-11-2 15,-1-17 4-15,1-4 2 16,-3-11 49-16,-4-6 15 15,-3-12 17-15,-5-11 5 16,-5-17-46-16,-5-14-15 16,-4-21-26-16,6-2-9 15,1 6-14-15,6 13-3 16,8 28-2-16,-2 6-3 16,7 10-8-16,6 5-4 15,10 4-7-15,6 4 1 0,11 2 11 16,9 0 7-16,12 3-54 15,6-1-71-15,3 3-365 16</inkml:trace>
  <inkml:trace contextRef="#ctx0" brushRef="#br0" timeOffset="93023.6037">1957 14460 733 0,'-3'-1'368'0,"-3"2"-101"15,2 7-145-15,3 17-93 16,1 2-12-16,7 8-8 0,2 1-8 16</inkml:trace>
  <inkml:trace contextRef="#ctx0" brushRef="#br0" timeOffset="93305.1271">2446 14507 1081 0,'-9'9'480'0,"-16"13"-263"16,-6 0-36-16,-9 1-91 15,-3 0-37-15,5-6-22 16,1-4-2-16,4-13-41 15,3-4-16-15,3-8-19 16,4-5-7-16,8 4 29 16,5-4 6-16,10 7 19 15,5 0 10-15,13 0 17 16,3 7 10-16,4 4-2 16,6 8-1-16,0 10 6 15,3 2-1-15,-10 3-3 16,-3 1-5-16,3 4-142 15</inkml:trace>
  <inkml:trace contextRef="#ctx0" brushRef="#br0" timeOffset="93700.6768">3078 14483 920 0,'3'-2'442'0,"1"2"-157"16,8 8-132-16,17 7-105 15,4 5-14-15,12 8-18 16,1-1-2-16,-7 7 4 15,-4 1-45-15,-5-4-223 16</inkml:trace>
  <inkml:trace contextRef="#ctx0" brushRef="#br0" timeOffset="93892.0811">3439 14509 919 0,'-18'3'509'0,"-14"2"-83"15,-9 9-249-15,-1 7-49 16,-5 2-77-16,3 4-23 16,4 2-23-16,6-2-2 0,11-1-40 15,4-5-41-15,9-6-145 16,4-5-183-16</inkml:trace>
  <inkml:trace contextRef="#ctx0" brushRef="#br0" timeOffset="94106.27">3551 14449 797 0,'4'-1'372'16,"1"-4"-104"-16,22 5-207 15,10 0-22-15,12 0-18 16,7 5-7-16,-6 2 1 16,-2 2-24-16,-13 0-189 0</inkml:trace>
  <inkml:trace contextRef="#ctx0" brushRef="#br0" timeOffset="94310.2418">3567 14593 1151 0,'1'0'456'0,"8"6"-314"16,9-4-42-16,17 2-52 16,6 0-20-16,10 2-19 15,0 0-1-15,-1 1-70 16,0 0-130-16</inkml:trace>
  <inkml:trace contextRef="#ctx0" brushRef="#br0" timeOffset="94753.3801">4218 14591 458 0,'-4'-7'274'0,"-3"-9"2"0,0-3-96 16,1-10-67-16,4-2-27 16,7 2-43-16,5 1 8 15,11 7 19-15,2 7 6 16,3 12 9-16,2 4-12 15,-7 19-13-15,-4 9-1 16,-12 7-9-16,-9 3-1 16,-16 0-15-16,-13-4-7 15,-5-2-8-15,-2-5-2 0,2-5 6 16,4-8-13-16,9-16-28 16,3-7-12-16,12-12-21 15,10 0 5-15,10-2 24 16,10 6 17-16,7 9 26 15,0 4 10-15,1 12 4 16,-2 9-3-16,-2 8-12 16,-2 2-3-16,-2 0-3 15,-3-5-10-15,2-9-159 16,-2-4-379-16</inkml:trace>
  <inkml:trace contextRef="#ctx0" brushRef="#br0" timeOffset="94904.8863">4500 14703 1300 0,'-2'0'552'0,"1"0"-333"0,-1 0-75 16,2-2-97-16,0 1-91 15</inkml:trace>
  <inkml:trace contextRef="#ctx0" brushRef="#br0" timeOffset="95337.6261">4626 14379 772 0,'5'-7'417'16,"5"-5"-93"-16,7 1-172 16,5 4-32-16,8 6-59 15,0 3-17-15,0 7-15 16,-3 3-6-16,-14 4-4 0,-6 0-1 15,-10 2-4-15,-7 1-1 16,-1-4 3-16,-1-4-2 16,8-6-11-16,4-2-3 15,10-3-9-15,7 5-5 16,6 3 5-16,5 4 1 16,-4 5 4-16,-1 4 4 15,-13 3 27-15,-10 1 10 0,-18 3 13 16,-13-5 4-16,-12-1-16 15,-4-6-4-15,3-9-51 16,8-6-85-16</inkml:trace>
  <inkml:trace contextRef="#ctx0" brushRef="#br0" timeOffset="96207.6808">5455 14524 861 0,'-9'-6'392'0,"-12"-2"-167"16,-1 1-45-16,-1 8-82 15,0 7-34-15,1 4-64 16,2 2-13-16,7 4-6 16,2-2 1-16,12 4 7 15,1 3 4-15,12-6 5 16,2-1 1-16,8-1 4 16,4-3 5-16,1-5-64 15,0-5-50-15,-8-5-141 16,-4-5-63-16,-4-6 46 15,-1-1 53-15,-1-1 214 16,-3-3 107-16,-5 4 118 16,-3 5 31-16,0 3-54 15,1 7-47-15,4 7-87 16,1-1-30-16,-2 9-14 16,2 0 1-16,-5 1-6 0,0 4-2 15,-4-3 0-15,-2-2 2 16,-1-5 8-16,3-5 6 15,2-8 3-15,-1-5-3 16,2-8-14-16,3-2-9 16,5-3-14-16,5 4-4 15,1 3-8-15,2 7-3 16,-2 7 10-16,-1 3 5 16,-2 10 14-16,-4-3 6 0,-3 3-2 15,-1 1-1-15,-3-3-5 16,0 1 1-16,0-5 0 15,2-4 3-15,3-7 1 16,1-4-3-16,8-9-4 16,0-1-5-16,9-2-6 15,0 1-3-15,0 5-5 16,4 8 0-16,-8 6 5 16,-1 6 5-16,-6 9 15 15,-4 0 6-15,-5 3 3 16,-1 3 1-16,-3-5-8 15,-1 0 6-15,-1-3-142 16,3-6-199-16</inkml:trace>
  <inkml:trace contextRef="#ctx0" brushRef="#br0" timeOffset="96358.5136">6052 14664 665 0,'3'2'483'15,"8"1"66"-15,-3 3-212 16,-3 5-135-16,-3 6-58 16,-9 2-62-16,-6 4-24 15</inkml:trace>
  <inkml:trace contextRef="#ctx0" brushRef="#br0" timeOffset="97867.2557">6592 14449 726 0,'-2'0'323'0,"0"0"-132"0,11 2-130 16,16-1-20-1,-12 1-9-15,0-1 1 0,52-1-15 16,9 0-4-16,-6 2-2 16,-38-1-1-16,-12 5 1 15,-12-4-1-15,-3 2 0 16,-6-2 0-16,2-2-2 15,0 0-1-15,-25 3-6 16,-32 12-2-16,33 0-10 16,-2 2-5-16,11 6-7 15,7 1-3-15,6 5 5 16,8-1 5-16,10 1 13 16,6-1 3-16,11-8-1 15,7-7-3-15,6-13-53 16,4-8-7-16,-3-10 5 15,-5-5 5-15,-6 0 58 0,-11 0 40 16,-10 3 62-16,-6 0 33 16,-13 5 45-16,-8 6-17 15,-11-1-37-15,-5 3-29 16,-5 2-44-16,4 0-18 16,8 12-35-16,1-1-9 15,9 11-16-15,-2 0 0 16,7 2 7-16,7 3 3 0,7-3 9 15,9-4 1-15,8-5 7 16,5-4 2-16,-1-6 6 16,-1-1 2-16,-6-8-118 15,0-2-212-15</inkml:trace>
  <inkml:trace contextRef="#ctx0" brushRef="#br0" timeOffset="98230.275">7669 14569 695 0,'5'6'294'0,"3"7"-173"0,0 2 0 16,-5 2-39-16,0-5-17 16,-3-3-20-16,0-2-4 15,0-3 7-15,0-4 4 16,0-1 3-16,0 0 7 16,3-18-8-16,14-35-2 15,2 31 24-15,-2 0-4 0,3 12-8 16,1 7-8-16,-8 10-34 15,0 9-11-15,0 6-5 16,-3 2 0 0,1 4 2-16,0 1-41 0,-2-2-484 15</inkml:trace>
  <inkml:trace contextRef="#ctx0" brushRef="#br0" timeOffset="98585.416">7900 14555 739 0,'-3'-42'416'15,"3"-22"-1"-15,12-3-279 16,12 8-3-16,14 23-19 16,6 10-4-16,3 23-63 0,-1 7-20 15,1 25-14-15,-2 9-1 16,-3 17 6-16,-1 6 0 15,-10-1 1-15,-6-4 0 16,-9-14-2-16,-2-6 0 16,-9-11 0-16,-1-3 1 15,-4-11 7-15,0-4 5 16,-1-12 6-16,-6-9-9 16,-4-10-27-16,-6-4-18 15,-9 5-28-15,-4 8-3 16,-5 15-1-16,0 4 8 0,6 10 12 15,1 1 9-15,10-2-19 16,6 2-71-16</inkml:trace>
  <inkml:trace contextRef="#ctx0" brushRef="#br0" timeOffset="98915.4588">8672 14542 538 0,'4'1'355'0,"3"4"21"16,-3 4-131-16,-4 4-101 15,-3 2-31-15,-10 2-43 0,-3 1-23 16,-7-1-19-16,-4-2 1 16,-1-7 4-16,-1-5-6 15,2-6-29-15,2-9-16 16,3-6-18-16,6-1-1 15,9-1 15-15,5 1 2 16,11 1 2-16,5 1 8 16,8 6 14-16,1 3 11 15,2 14 6-15,-1 5-3 16,5 9-4-16,-3 4-3 16,-2 4-2-16,-4 1 0 15,-9-2 3-15,-2-2-75 0</inkml:trace>
  <inkml:trace contextRef="#ctx0" brushRef="#br0" timeOffset="99053.7076">8626 14341 1104 0,'-5'-5'445'15,"-3"-4"-249"-15,8 10-189 16,7 3-50-16</inkml:trace>
  <inkml:trace contextRef="#ctx0" brushRef="#br0" timeOffset="99619.0149">8834 14535 700 0,'3'-3'412'0,"4"-3"0"16,7-2-288-16,3 1-22 15,13-1-58-15,1-1-17 16,4 5-16-16,-8-3 1 16,-9 4 8-16,-7 1 6 15,-8-1 10-15,-8 2 1 0,-8 5-4 16,-5 4-6-16,-6 8-16 16,4 4-5-16,4 4-8 15,6-1-3-15,6 1 0 16,4-2-1-16,10 1-55 15,8-2-41-15,14-2-59 16,5-3-6-16,4-10 55 16,2-3 42-16,0-12 64 15,-2-3 8-15,-6-8 12 16,-2-2 3-16,-12-2 44 16,-5 1 22-16,-12 6 9 15,-10 1 4-15,-7 5-40 16,-9-1-14-16,-3 5-11 15,-2 5-9-15,1 7-16 16,6 9-19-16,9 3-12 16,7 3 1-16,9 2 8 15,6-3 10-15,9 0 8 16,3-3 4-16,2-9 9 0,3-4 2 16,-3-7 46-16,0-6 9 15,-3-2 13-15,-4 0 6 16,2 3-42-16,-1 4-3 15,-5 7-14-15,-1 0-6 16,-4 6-5-16,-3 2-6 16,-3 5-7-16,-4-1-3 15,-6 3-70-15,-1 1-93 0</inkml:trace>
  <inkml:trace contextRef="#ctx0" brushRef="#br0" timeOffset="100130.2511">10221 14454 1274 0,'-3'27'14'0,"4"-10"-7"15,10 20 16-15,4-1-4 16,17-15 13-16,-3-5 9 0,8-11 20 16,-2-7 14-16,-7-14 11 15,-1-6 5-15,-16-14-10 16,-9-8-13-16,-17-16-21 16,-6-4-9-16,-13-6-16 15,-5-3-5-15,3 20-6 16,-1 10-7-16,7 25-29 15,10 14-11-15,8 12-16 16,5 8 0-16,11 6 25 16,3 7 9-16,14 6 14 15,5 5-34-15,8 3-147 16,6-1-149-16</inkml:trace>
  <inkml:trace contextRef="#ctx0" brushRef="#br0" timeOffset="100356.1724">10803 14542 440 0,'-3'7'364'0,"1"12"1"16,-16-3-75-16,-4-4-50 16,-6 7-120-16,-4-8-37 15,0-7-31-15,0-3-5 16,7-9-5-16,4-6-3 16,12-3-19-16,6 0-10 15,4 0-15-15,6 6-9 16,5 5-13-16,3 4 9 15,4 8 6-15,4 6 5 16,-2 11 13-16,-1 4-3 16,5 4 2-16,-2-1 1 0,7-2-50 15</inkml:trace>
  <inkml:trace contextRef="#ctx0" brushRef="#br0" timeOffset="100997.6402">11662 14417 845 0,'-11'-6'376'16,"-12"-2"-179"-16,-3 3-40 16,-3 7-71-16,2 4-32 15,11 10-50-15,5 4-13 16,11 4-4-16,9 5 2 15,9-8 6-15,8-3 4 0,4-4 2 16,-2-5 3-16,-6-2 8 16,-7-3 6-16,-12-8 5 15,-3 1-3-15,-8-1-8 16,-5 1-8-16,-10 1-7 16,-6-3-1-16,3 6-7 15,0 3-1-15,10 6-4 16,4 6-6-16,6-2 1 15,0 2 3-15,9-1 5 16,4-1 7-16,10-1 10 16,5-4 2-16,7-4 6 15,3 0 0-15,2-7 1 16,-1-5 0-16,-4-6 2 16,-2-4 2-16,-5-6 4 15,-3 2 2-15,-8-5 8 16,-7 1 9-16,-3 12 17 0,-3 6-2 15,-3 15-17-15,0 2-13 16,0 7-25-16,0-1-1 16,4 2 2-16,4 5 0 15,1-4-67-15,1 5-94 16</inkml:trace>
  <inkml:trace contextRef="#ctx0" brushRef="#br0" timeOffset="101156.6987">11728 14223 1324 0,'0'-6'483'0,"-3"-4"-407"16,3 4-42-16,2 8-35 16,5 4-60-16,6 9-294 15</inkml:trace>
  <inkml:trace contextRef="#ctx0" brushRef="#br0" timeOffset="101318.2969">11882 14457 697 0,'9'18'351'0,"12"20"-121"15,1-3-44-15,-2-8-82 16,-1-7 0-16,-3-8 1 16,-2-4 3-16,-1-8 4 15,-2-2-19-15,-5-10-22 0,1-4-15 16,-7-7-39-16,0-1-55 15,0-2-217-15</inkml:trace>
  <inkml:trace contextRef="#ctx0" brushRef="#br0" timeOffset="101746.9506">12375 14424 578 0,'9'6'343'0,"10"8"-15"16,-5 4-90-16,-14 7-33 15,-9-3-32-15,-15 4-46 16,-3 2-25-16,-4-8-56 16,-3-1-15-16,9-7-13 15,4-4 2-15,5-13-19 16,6-3-5-16,-1-9-14 16,2-10-9-16,8 3 4 15,2-4-1-15,8 4-4 16,5 5-1-16,1 7-1 15,5 6-1-15,-3 11-1 16,3 9 3-16,-2 8 13 16,0 4 7-16,3 0 10 15,0-2 2-15,4-7 3 16,2-4 2-16,3-5 5 16,-3-6 5-16,-1-4 9 0,-1-5 1 15,-8-6 4-15,1-3-5 16,-7 0-15-16,0 2 20 15,-6 1-5-15,2 8-4 16,-3 5 2-16,-2 3-24 16,-2 13-3-16,-2 5 1 15,1 9 1-15,1-2-8 16</inkml:trace>
  <inkml:trace contextRef="#ctx0" brushRef="#br0" timeOffset="102499.4432">13638 14219 794 0,'-3'5'359'16,"-5"7"-112"-16,-9 20-166 16,-8 19-20-16,-8 19-13 15,0 5-18-15,3-2-19 16,5-10 0-16,7-19 4 15,7-10 2-15,10-19 19 16,1-9 19-16,4-14 14 16,4-8 2-16,8-18-14 0,3-8-16 15,6-10-11 1,2-9-2-16,-2-3-5 0,-2 2-4 16,-2 9-15-16,-2 9-6 15,-8 26-18-15,0 10-6 16,-3 20 2-16,-1 14 2 15,5 27 12-15,1 10 5 16,3 9 5-16,3-4 0 16,4-13 6-16,-3-12 3 15,-2-13-47-15,-4-6-54 16,-8-14-178-16</inkml:trace>
  <inkml:trace contextRef="#ctx0" brushRef="#br0" timeOffset="102666.5771">13445 14501 968 0,'2'-3'375'0,"13"3"-257"16,10 4-45-16,18 2-41 16,7 3-9-16,10 2-12 15,2 0-6-15</inkml:trace>
  <inkml:trace contextRef="#ctx0" brushRef="#br0" timeOffset="103024.4739">14137 14156 1048 0,'-17'2'421'0,"-28"13"-286"15,-2 14-37-15,4 24-52 16,1 16-25-16,21 21-19 16,12 0 0-16,23-6 0 15,17-10 2-15,21-23 0 16,3-7-3-16,4-18 7 16,-4-10-49-16,-6-14-232 15</inkml:trace>
  <inkml:trace contextRef="#ctx0" brushRef="#br0" timeOffset="103392.9325">14299 14449 847 0,'-4'-15'379'0,"-1"-20"-166"16,7 5-76-16,16 4-26 16,6 5-16-16,9 13-32 15,0 5-13-15,-2 13-33 16,-1 6-11-16,-14 6 1 16,-7 3 2-16,-15 6 2 15,-12-2 1-15,-6 7-3 16,-1-4-3-16,4-5-1 15,7-1-1-15,9-11 0 16,5-3 0-16,8-4 0 16,6-2 1-16,7-3 2 15,2-1-2-15,8 0-2 16,0 0-3-16,-1 3-101 16,0-1-207-16</inkml:trace>
  <inkml:trace contextRef="#ctx0" brushRef="#br0" timeOffset="103535.1837">14668 14622 1128 0,'1'0'515'15,"-1"1"-222"-15,4-1-117 16,-5-1-93-16,0 0-33 16,1 1-75-16,0 0-96 15</inkml:trace>
  <inkml:trace contextRef="#ctx0" brushRef="#br0" timeOffset="103909.6664">14835 14385 904 0,'10'-6'389'0,"12"-11"-213"16,3 5-22-16,5 4-57 15,0 5-36-15,-2 5-46 16,-5 4-7-16,-12 4-1 16,-5 0 2-16,-12 3 1 15,-7 1 1-15,-2-1-1 16,0 4-2-16,9-6-4 0,3 1-4 15,12-5-4-15,5-2-4 16,6 2-2-16,5 4-3 16,-3 7 1-16,-5 3 1 15,-6 0 10-15,-12 3 7 16,-12-6 11-16,-10-2-1 16,-12 0 3-16,2-5-23 15,-3-7-207-15</inkml:trace>
  <inkml:trace contextRef="#ctx0" brushRef="#br0" timeOffset="104172.9789">15088 14132 1111 0,'13'7'446'0,"15"18"-277"16,2 12-53-16,5 28-42 15,-3 13-12-15,-10 8-19 16,-9 0-3-16,-24-12-6 16,-12-10 0-16,-4-13-6 15,0-5-5-15,6-11-21 0,9-9-69 16</inkml:trace>
  <inkml:trace contextRef="#ctx0" brushRef="#br0" timeOffset="104678.1079">15553 14473 704 0,'0'-1'330'0,"6"1"-148"16,12 0-67-16,4 2-11 15,18 2-43-15,7-3-19 0,4 1-20 16,2-2-4-16,-9-3-3 16,-6 2 1-16,-12-5-44 15,-7 2-41-15,-11 2-194 16</inkml:trace>
  <inkml:trace contextRef="#ctx0" brushRef="#br0" timeOffset="104882.3598">15568 14596 591 0,'0'2'306'0,"1"0"-73"15,1 3-46-15,-2-5-35 16,0 0-6-16,28 5-27 16,39 8-15-16,-18-10-42 0,3 3-24 15,-2-1-13-15,-5-3-13 16</inkml:trace>
  <inkml:trace contextRef="#ctx0" brushRef="#br0" timeOffset="105614.6275">16484 14315 753 0,'-20'-8'407'0,"-12"-3"-98"15,-7-1-127-15,1 5-37 16,9 6-69-16,7 1-37 0,13 5-36 16,7 6-12-16,12 8-9 15,12 9 2-15,19 15 10 16,11 4 5-16,3 5 2 16,-8-5 3-16,-21-11 2 15,-10-4 1-15,-16-6 1 16,-4-3-2-16,-10-2 3 15,-8-4 1-15,-8-8 9 16,-4-7 2-16,-2-5-15 16,6-10-7-16,9-5-22 15,7 1-5-15,14-10 6 16,8 3-1-16,18-5 7 16,7-4 6-16,13-2 9 15,-2-4 3-15,-5-3 33 16,-10 3 10-16,-23 8 11 15,-8 2-2-15,-28 11-29 16,-9 0-16-16,-16 12-18 16,-5 3-2-16,7 7-34 0,7 6-57 15,20 7-202-15</inkml:trace>
  <inkml:trace contextRef="#ctx0" brushRef="#br0" timeOffset="105996.727">17010 14389 762 0,'-18'-8'387'16,"-7"-2"-121"-16,-5 3-140 16,0 3-34-16,7 8-63 15,1 3-17-15,7 3-21 16,5 4-4-16,10 4 4 16,9 3 6-16,12 4 9 15,4 2 7-15,4-1 7 16,1 1 2-16,-12-5 10 0,-3-2 16 15,-15-7 23-15,-3-2 4 16,-11-3-5-16,-8-5-11 16,-7-2-13-16,-3-4-48 15,1-6-116-15,3-4-108 16</inkml:trace>
  <inkml:trace contextRef="#ctx0" brushRef="#br0" timeOffset="106199.654">17078 14371 845 0,'6'-2'399'15,"-2"1"-152"-15,0 7-135 16,3 7-31-16,-3 10-35 16,4 8-13-16,-2 7-12 15,-3-4-5-15,1 1-3 16,-4-6 0-16,-1-8-11 15,1-1-57-15</inkml:trace>
  <inkml:trace contextRef="#ctx0" brushRef="#br0" timeOffset="106368.902">17105 14183 1212 0,'0'-6'470'0,"3"-6"-350"0,-2 5-47 16,8 4-64-16,-1 3-15 16,4 6-67-16,5 1-62 15,-2 8-225-15</inkml:trace>
  <inkml:trace contextRef="#ctx0" brushRef="#br0" timeOffset="106597.7285">17237 14422 309 0,'3'21'188'16,"3"21"6"-16,0-4-7 0,-4-15 9 15,0-7-6-15,1-7-14 16,-1-5-7-16,3-6-30 16,0-6-17-16,4-7-27 15,4-7-23-15,8-3-33 16,2 1-13-16,11 2-20 16,-1 7-4-16,-3 9-2 15,0 7 0-15,-13 17-3 16,-3 1 0-16,-4 8 3 15,-6 0 3-15,-2 0 1 16,-1-2 2-16,-1-3-34 16,0-1-91-16</inkml:trace>
  <inkml:trace contextRef="#ctx0" brushRef="#br0" timeOffset="107031.8325">18028 14000 885 0,'-18'-1'408'16,"-13"-1"-178"-16,-9 16-130 15,-4 12-35-15,-2 24-46 16,7 12-15-16,15 25-4 16,11 11 0-16,24 2 3 15,10-4 2-15,16-20 4 16,8-15 2-16,1-24 0 16,1-8-2-16,-5-18-47 0,-4-8-209 15</inkml:trace>
  <inkml:trace contextRef="#ctx0" brushRef="#br0" timeOffset="107502.5972">18090 14236 635 0,'0'-8'349'0,"2"-9"-57"16,10 4-84-16,5-2-77 15,5 3-24-15,6 11-54 16,-2 1-22-16,-2 11-35 15,-1 4-5-15,-9 4 9 16,-8-1 7-16,-15 2 5 16,-6 1 0-16,-8-2 0 15,0-1 0-15,8-7 1 16,3-3-1-16,13-6-9 0,6 2-3 16,11 1-11-16,5 1-3 15,2 11 2-15,0 0 0 16,-8 6 6-16,-7 2 6 15,-12 1 6-15,-10 0 4 16,-12 2 1-16,-6-4 0 16,-4-5 1-16,1-8 3 15,9-8-66-15,4-3-44 16,14-4-322-16</inkml:trace>
  <inkml:trace contextRef="#ctx0" brushRef="#br0" timeOffset="107701.8579">18474 14451 778 0,'1'0'466'0,"1"0"-1"15,0 0-181-15,-2 0-106 16,-2 0-45-16,2 0-71 15,-1 0-11-15,1 0-89 16</inkml:trace>
  <inkml:trace contextRef="#ctx0" brushRef="#br0" timeOffset="108349.9867">18790 14436 469 0,'-12'-4'283'0,"-12"-13"-26"16,1 1-47-16,3-8-44 16,5-5-31-16,11-1-49 0,6-3-18 15,12 8-55-15,4 1-4 16,7 12 9-16,2 4 3 16,3 11 2-16,-2 5-6 15,-5 12-17-15,-5 4 0 16,-13 8 8-16,-5 6 3 15,-14 5 5-15,-8 0-1 16,-3 0-2-16,-3-4-2 0,3-13 3 16,4-4 4-16,7-16 17 15,3-6 6-15,5-9-1 16,4-5-5-16,3-1-16 16,3 0-10-16,7 2 8 15,0 5-2-15,7 7-4 16,1 2-3-16,4 12-12 15,-1 0 0-15,-2 2 3 16,-3 3 2-16,-5-7-17 16,0 2-70-16</inkml:trace>
  <inkml:trace contextRef="#ctx0" brushRef="#br0" timeOffset="108493.5899">18992 14573 1242 0,'-3'-3'576'0,"1"1"-264"16,3 2-158-16,-1-2-51 16,0 1-69-16,0 0-41 15,0 1 56-15</inkml:trace>
  <inkml:trace contextRef="#ctx0" brushRef="#br0" timeOffset="108889.9368">19020 14311 534 0,'5'-6'336'15,"2"-6"-32"-15,9 1-89 16,4 0-9-16,8 1-40 15,6 1-19-15,-4 6-57 16,-4 3-27-16,-5 10-37 16,-8 0-8-16,-11 2-4 15,-4 3 1-15,-12-2-1 16,-2 5-2-16,-1-1-6 16,4 0-1-16,8-2-6 15,5-4-3-15,13-4-4 16,2-3-2-16,6 2 3 0,1 3 0 15,-3 6-2-15,0 5 3 16,-14 4 2-16,-5 2 3 16,-18-1-1-16,-9-1 1 15,-5-5 0-15,0-1 23 16,8-9-123-16,5-2-69 16</inkml:trace>
  <inkml:trace contextRef="#ctx0" brushRef="#br0" timeOffset="109131.7765">19352 14057 1119 0,'8'0'500'0,"10"3"-228"16,0 14-149-16,4 19-72 15,0 17-14-15,-2 28 7 16,0 14 2-16,-12 2 2 16,-3-8-1-16,-14-21-11 15,-5-9-6-15,-11-18-9 16,-1-4-4-16,7-12-134 16</inkml:trace>
  <inkml:trace contextRef="#ctx0" brushRef="#br0" timeOffset="109497.9434">19743 14383 1034 0,'8'-1'420'0,"15"-2"-273"15,6 0-31-15,9 4-56 16,7 4-24-16,-1-2-23 16,2 2-2-16,-9-5-62 15,-7-1-48-15,-8-3-242 16</inkml:trace>
  <inkml:trace contextRef="#ctx0" brushRef="#br0" timeOffset="109664.736">19810 14466 623 0,'-5'5'325'16,"2"2"-51"-16,8 4-38 15,12-3-30-15,8-1-8 16,13 0-60-16,3-2-38 16,8-3-58-16,3-1-18 15,0-1-143-15</inkml:trace>
  <inkml:trace contextRef="#ctx0" brushRef="#br0" timeOffset="110222.243">20426 14158 1245 0,'-8'-3'477'16,"-6"2"-380"-16,3 3-35 16,16 15-44-16,4 6-21 0,12 14 5 15,7 9 3-15,9 12 6 16,3 0 1 0,-2-5 3-16,-8-6 0 0,-22-15 3 15,-9-5-2-15,-19-5-3 16,-6-6-1-16,-7-7-13 15,2-2-5-15,-2-15-11 16,6-5-8-16,15-10-11 16,6-7-7-16,24-9-4 15,9-7 4-15,13-8 21 16,9-3 13-16,-2 8 20 16,-9 1 16-16,-18 17 16 15,-17 5-2-15,-25 8-13 16,-10 1-16-16,-13 10-24 15,1 5-5-15,6 3 11 16,8 11-54-16,14 4-142 16,3 1-140-16</inkml:trace>
  <inkml:trace contextRef="#ctx0" brushRef="#br0" timeOffset="110581.4172">21051 14283 668 0,'-9'-1'329'0,"-7"-2"-121"0,-6 1-56 15,-4 1-6-15,1 1-35 16,-2 1-21-16,4 3-49 15,2 2-24-15,7 0-21 16,11 2-3-16,4 5 3 16,9-1 5-16,9 7 7 15,-3 5 3-15,6 6 1 16,-2 5-1-16,-4-4 1 16,-4-4 6-16,-12-8 21 15,-3-3 6-15,-12-5 0 16,-4-1-5-16,1-6-5 15,-8-7-40-15,7-6-105 16,4-5-106-16</inkml:trace>
  <inkml:trace contextRef="#ctx0" brushRef="#br0" timeOffset="110797.9831">21108 14282 1007 0,'5'-6'471'16,"3"-3"-208"-16,-1 8-80 16,-5 8-99-16,-1 12-38 0,2 13-38 15,-1 11-1-15,-1 7 0 16,-1-2 1-16,-1-5 23 16,-3-10-53-16,1-12-163 15,1-5-335-15</inkml:trace>
  <inkml:trace contextRef="#ctx0" brushRef="#br0" timeOffset="110934.1641">21112 14098 1096 0,'1'-2'398'0,"0"-4"-334"15,0 3-38-15,-1 3-15 16,0 0-72-16,0 0-330 15</inkml:trace>
  <inkml:trace contextRef="#ctx0" brushRef="#br0" timeOffset="111194.7293">21257 14258 584 0,'9'15'299'0,"12"24"-80"0,-4 2-50 16,-5-2-47-16,-3-1-4 15,-9-11-2-15,-4-5 1 16,-1-13-26-16,-5-1-15 15,6-7-17-15,2-5-3 16,4-9-5-16,6-7-6 0,7-5-27 16,3-3-12-16,3 3-11 15,-2 5-4-15,-2 10 9 16,0 8 5-16,-2 9 6 16,0 7 3-16,-7 13-2 15,-3 7 0-15,-3 5 1 16,-2 0-1-16,0-10-30 15,0-3-54-15</inkml:trace>
  <inkml:trace contextRef="#ctx0" brushRef="#br0" timeOffset="111657.7841">22047 13897 850 0,'-23'1'381'16,"-18"3"-204"-16,-5 26-93 15,1 12-25-15,5 19-49 16,6 7-6-16,19 9-3 16,8 7 0-16,19 6 4 15,9-4 1-15,8-8 3 16,1-15 2-16,-6-19 2 16,-2-7 1-16,0-16-51 15,6-4-154-15</inkml:trace>
  <inkml:trace contextRef="#ctx0" brushRef="#br0" timeOffset="112004.2868">22403 14172 909 0,'-7'-6'398'0,"-7"-6"-201"16,3 6-49-16,-15 5-54 16,0 5-27-16,-9 14-38 15,-5 1-14-15,2 16-20 16,5 4 0-16,10 13 2 16,7 5 0-16,16-1 3 15,5-2 0-15,14-15 3 16,6-7 0-16,4-18 8 15,-2-7 8-15,-5-11 20 16,-5-9 8-16,-11-10 2 16,-6-6-6-16,-9-10-20 15,-5-2-5-15,0 2-88 16,4 10-68-16</inkml:trace>
  <inkml:trace contextRef="#ctx0" brushRef="#br0" timeOffset="112249.082">22524 14501 913 0,'-7'3'466'0,"-8"2"-120"15,0-1-99-15,5 6-97 16,0-5-45-16,5-1-63 16,5-1-17-16,0-8-66 15,4-1-68-15</inkml:trace>
  <inkml:trace contextRef="#ctx0" brushRef="#br0" timeOffset="112781.638">22829 14347 544 0,'0'-5'336'15,"3"-7"-22"-15,-1 2-100 16,-4-4-93-16,-3-1-21 16,-3-1-23-16,-3-1-5 0,-6 3-21 15,-3 2-23-15,-7 10-32 16,1 2-16-16,0 13-14 15,5 3 3-15,10 4 15 16,4 5 5-16,13-3 10 16,9-4 2-16,9-8 3 15,5-4 2-15,1-9 7 16,-3-3 1-16,-3-6 3 16,-5 0 0-16,-11 0-7 15,-3 4-3-15,1 6-14 16,-6 2-4-16,6 9-8 15,4 1-3-15,-5 9 1 16,5 6 2-16,-2 12 7 16,-2 1 7-16,-8 5 14 15,1-4 14-15,-13-8 29 16,-6-4 6-16,-6-9 0 16,-3-3-7-16,4-6-40 0,4-1-67 15</inkml:trace>
  <inkml:trace contextRef="#ctx0" brushRef="#br0" timeOffset="113140.2879">22969 14021 886 0,'8'0'413'0,"12"4"-172"16,6 7-87-16,6 19-84 15,5 8-22-15,5 18-4 16,-6 10-1-16,-6 15 4 15,-12 6 3-15,-24-10-11 16,-11-3-2-16,-17-19 0 16,-2-10 3-16,2-5-2 15,4-5-2-15,11-9-4 16,4-3-6-16,7-11-9 16,-1-6-65-16</inkml:trace>
  <inkml:trace contextRef="#ctx0" brushRef="#br0" timeOffset="114639.4082">1750 15619 742 0,'-3'0'363'0,"-5"-7"-129"0,0 1-29 16,5-7-85-16,5-4-35 16,8-3-55-16,7-5-17 15,4 0 10-15,3 4-1 16,4 14-1-16,1 7 2 16,5 22-20-16,0 6 0 15,-4 4 3-15,0 3 1 16,-7-13 4-16,2-4 3 0,-5-15 60 15,-3-8 24 1,-7-11 33-16,-10-6 9 0,-9-5-51 16,-5 1-24-16,-6 3-40 15,0 4-12-15,4 7-106 16,3 4-81-16,9 13-267 16</inkml:trace>
  <inkml:trace contextRef="#ctx0" brushRef="#br0" timeOffset="114833.3961">1711 15902 723 0,'8'-3'435'16,"8"-1"-47"-16,24-6-178 15,11-5-17-15,26 0-44 0,-1-1-21 16,-5 7-34-16,-7 4-21 15,-24 5-42-15,-6 3 27 16,-14 4-497-16</inkml:trace>
  <inkml:trace contextRef="#ctx0" brushRef="#br0" timeOffset="118572.7306">2624 15448 840 0,'0'2'339'0,"0"10"-217"16,-2 10-39-16,-12 10-30 15,0 8-16-15,-1-3-20 0,4 1-5 16,12-6-7-16,5-6-1 16,13-7 1-16,7-9 2 15,2-10 3-15,5-1-1 16,-7-4-26-16,-3 0-55 15,-5-2-280-15</inkml:trace>
  <inkml:trace contextRef="#ctx0" brushRef="#br0" timeOffset="118748.5772">2764 15543 812 0,'-3'9'377'0,"0"6"-158"0,1 12-97 16,-1 6-8-16,3 5-37 15,2 3-14-15,1 0-29 16,3-3-9-16,1-6-4 16,2-4 7-16,0-8-92 15,-1-3-117-15</inkml:trace>
  <inkml:trace contextRef="#ctx0" brushRef="#br0" timeOffset="118893.2626">3005 15833 1323 0,'-7'-2'561'0,"-4"-1"-333"0,4 2-90 16,-1-1-72-16,8 1-100 16</inkml:trace>
  <inkml:trace contextRef="#ctx0" brushRef="#br0" timeOffset="119309.202">3432 15512 712 0,'-13'-2'454'16,"-14"-7"14"-16,-4 11-292 16,-5 2-54-16,2 14-88 15,1 7-38-15,6 9-21 16,5 7-1-16,9 7 0 15,7 1 6-15,14-1 7 16,12-2 1-16,13-12 7 16,9-8 4-16,7-18 11 0,-1-9 9 15,-11-14 52-15,-10-5 25 16,-22-4 33-16,-7-1 7 16,-24 3-43-16,-8 4-29 15,-12 9-47-15,-5 6-16 16,12 6-128-16,9 2-106 15</inkml:trace>
  <inkml:trace contextRef="#ctx0" brushRef="#br0" timeOffset="119715.2353">4098 15659 880 0,'-11'-3'440'0,"-4"-6"-155"16,-3 3-124-16,-1 3-32 15,3 3-68-15,-5 2-24 16,6 6-37-16,1 2-10 16,5 6-14-16,6 4-1 15,4 3 1-15,4 0 5 16,1 0 8-16,2 0 3 15,5-3 8-15,5-3 0 16,4-8-77-16,8-5-105 16</inkml:trace>
  <inkml:trace contextRef="#ctx0" brushRef="#br0" timeOffset="120179.1808">4164 15650 474 0,'0'-3'224'0,"3"0"-56"15,1 5-57-15,-4-2-16 16,0 0 6-16,7 16 5 16,14 37-11-16,-21-26-14 15,0-1-9-15,-2-4-29 16,-2-4-8-16,3-10-5 16,1 1 7-16,1-12 10 15,2-7-2-15,4-7-9 16,1-6-13-16,7-1-18 0,2 0-3 15,2 4 7-15,1 7 6 16,-4 7 6-16,-2 6 7 16,-4 7 2-16,-3 2-3 15,-4 6-1-15,-2 1-6 16,-5 1-5-16,1 1-2 16,-1-7 2-16,2-2 0 15,2-5 1-15,2-5-2 16,7-5-11-16,1-3-4 15,5-4-9-15,2-2 0 0,0 1 3 16,3 2 1-16,-1 3-5 16,0 6-2-16,-3 5 0 15,-4 4 2-15,-4 7 22 16,-1 1 9-16,-6 2 13 16,4 1 3-16,-5-1-13 15,-2 0-5-15,6-5-12 16,-4-2-63-16</inkml:trace>
  <inkml:trace contextRef="#ctx0" brushRef="#br0" timeOffset="120376.0452">4857 15817 830 0,'7'0'528'16,"7"4"30"-16,1 5-291 16,-6 6-147-16,-3 2-38 15,-9 6-51-15,-11-1-21 16</inkml:trace>
  <inkml:trace contextRef="#ctx0" brushRef="#br0" timeOffset="120902.8968">5667 15682 581 0,'-8'7'285'15,"-12"12"-118"-15,-5 0-30 16,-6 2-65-16,-4-2-23 16,3-9-19-16,2-4-10 15,3-10-12-15,3-4-8 0,7-4-5 16,-2-5-1-16,15 0 0 15,4 1 16-15,8 3 33 16,8 5 15-16,5 8 30 16,0 4-5-16,6 13-21 15,2 4-10-15,0 6-25 16,-1 6-5-16,-3-3-2 16,-6-4 0-16,-7-6-147 15</inkml:trace>
  <inkml:trace contextRef="#ctx0" brushRef="#br0" timeOffset="121038.3624">5528 15481 950 0,'3'5'303'15,"5"13"-443"-15</inkml:trace>
  <inkml:trace contextRef="#ctx0" brushRef="#br0" timeOffset="121302.164">5830 15774 791 0,'17'3'368'0,"9"2"-151"16,-1-1-37-16,-2-8-48 16,-6-3-19-16,-2-7-30 15,-6-6-13-15,-9-3-32 16,-5-1-10-16,-13-3-19 15,2 8-10-15,-9 7-27 16,0 8-8-16,3 16-7 16,-3 8 1-16,10 12 17 15,3 5 5-15,10 7 9 16,3 2 3-16,6 3 5 16,2 0 1-16,2-6 5 15,-1-7 4-15,2-12-69 16,-4-9-167-16</inkml:trace>
  <inkml:trace contextRef="#ctx0" brushRef="#br0" timeOffset="121585.0659">6308 15701 1131 0,'-5'9'479'0,"-8"10"-280"0,-3 2-32 15,-11-1-77-15,-5-1-26 16,-2-6-28-16,-2-3-4 16,4-12-4-16,2-4-5 15,5-11-9-15,1-2-8 0,15 1-11 16,1-1-7-16,13 4-15 16,5 1-2-16,9 7 7 15,7 7 6-15,5 15 17 16,4 8 5-16,-2 11 5 15,-2 3 0-15,-3-1 29 16,-1 1-50-16</inkml:trace>
  <inkml:trace contextRef="#ctx0" brushRef="#br0" timeOffset="122265.6537">6975 15617 720 0,'1'2'293'15,"5"0"-141"-15,9 4-67 0,20-4-16 16,10 0 1-16,15-2-31 16,2-3-6-16,-9 3-8 15,-6 1-11-15,-16 4-150 16,-11 1-190-16</inkml:trace>
  <inkml:trace contextRef="#ctx0" brushRef="#br0" timeOffset="122416.3999">7216 15605 618 0,'-2'4'319'0,"-3"6"-10"15,4 10-198-15,-1 7-51 16,2 4-3-16,1 4-33 16,1-3-10-16,7-3-46 15,5-3-126-15</inkml:trace>
  <inkml:trace contextRef="#ctx0" brushRef="#br0" timeOffset="122678.3524">7575 15692 850 0,'-8'-6'414'15,"-11"-8"-141"-15,-4 3-76 16,-1 2-89-16,-3 1-35 15,2 6-56-15,4 7-17 0,7 6-22 16,3 5-7 0,9 11-3-16,3-2 2 0,10-1 12 15,5-2 8-15,11-10 23 16,4-6 30-16,-6-9 45 16,2-5 12-16,-13-3 6 15,-8-3-22-15,-6-1-48 16,-4 0-73-16</inkml:trace>
  <inkml:trace contextRef="#ctx0" brushRef="#br0" timeOffset="123127.835">8397 15576 901 0,'-11'-4'449'16,"-11"-3"-153"-16,-5 8-172 16,3 7-44-16,-2 9-73 15,8 6-16-15,8 7-15 16,8 4-1-16,13 0 9 16,2-2 4-16,8-12 15 15,1-5 20-15,-2-9 34 16,-2-6 10-16,-5-6 47 15,-5-3-3-15,-8-6-20 16,-2-3-11-16,-15-2-57 16,-5-1-11-16,-5 1-57 15,-2-1-47-15,6 6-188 16,10 3-241-16</inkml:trace>
  <inkml:trace contextRef="#ctx0" brushRef="#br0" timeOffset="123255.3353">8393 15588 459 0,'9'0'333'0,"20"3"40"0,4 0-93 16,6 1-119-16,6 0-51 16,0-4-66-16,1 1-17 15,-7-2-20-15,-3 0-43 16,-14-4-231-16</inkml:trace>
  <inkml:trace contextRef="#ctx0" brushRef="#br0" timeOffset="123403.9091">8650 15595 610 0,'-4'10'305'0,"-4"13"-85"16,1 5-47-16,3 3-56 15,2 0-27-15,4-4-43 16,5-4-15-16,6-8-60 16,3-5-151-16</inkml:trace>
  <inkml:trace contextRef="#ctx0" brushRef="#br0" timeOffset="123742.2117">8950 15709 581 0,'-2'-7'354'16,"-1"-2"-73"-16,-9-3-56 0,0 0-24 16,-6 5-62-16,-4-1-23 15,1 5-51-15,0 3-25 16,2 6-41-16,4 6-12 15,6 4-11-15,3 3 3 16,12 3 6-16,4-2 3 16,3-5 11-16,5-5 4 15,4-6-13-15,0-5-40 16,6-8-120-16,-4-2-35 16,-1-6 7-16,-5-2 42 0,-5-2 156 15,-3-2 85-15,-2 5 104 16,0 2 30-16,-4 8 4 15,-2 3-50-15,-2 9-100 16,1 4-35-16,1 7-44 16,1 5-1-16,0 2-24 15,3 5-65-15</inkml:trace>
  <inkml:trace contextRef="#ctx0" brushRef="#br0" timeOffset="123943.6127">9170 15648 949 0,'9'-4'472'16,"3"-2"-170"-16,3 10-151 15,1 11-53-15,-1 13-54 16,4 5-9-16,-4 8-22 0,-2 2-1 16,5 2-2-16,-4-3 0 15,-3-12-21-15,3-8-29 16,-8-22-157-16,2-6-214 15</inkml:trace>
  <inkml:trace contextRef="#ctx0" brushRef="#br0" timeOffset="124063.5172">9382 15635 1142 0,'-9'1'505'0,"-7"7"-263"16,-5 9-66-16,-8 14-91 15,2 6-27-15,-14 13-28 16,1 7-12-16,-1-4-52 15</inkml:trace>
  <inkml:trace contextRef="#ctx0" brushRef="#br0" timeOffset="124700.9828">9586 15519 865 0,'-13'0'354'0,"-12"4"-230"15,2 1-36-15,11 7-62 16,2-1-21-16,13 4-19 16,6 1 1-16,6-3 10 15,7 3 4-15,0-8 10 16,-3-2 3-16,-1-3 7 15,-8-3 8-15,-5-2 8 16,-5 1 0-16,-8-3-12 16,-6 3-6-16,-7 4-16 15,-3 0-1-15,1 5-2 16,1 1-2-16,9 4-4 16,6 2 3-16,7 0 11 15,4 5 5-15,7-5 8 16,5-2 1-16,9-5 2 15,1-5 5-15,6-9 8 16,2-4 0-16,2-10-4 16,-3-1-3-16,-9-2-5 15,-1 1-1-15,-11 7 24 0,-5 3 9 16,-8 10-7-16,-2 2-4 16,-1 5-35-16,2-5-13 15,1 4-5-15,1 19 3 16,7 33 4-16,-2-31 3 15,1-5-59-15,-3-2-76 16</inkml:trace>
  <inkml:trace contextRef="#ctx0" brushRef="#br0" timeOffset="124820.6466">9764 15458 1146 0,'-2'-8'443'16,"-5"-10"-288"-16,4 13-149 15,5 6-118-15</inkml:trace>
  <inkml:trace contextRef="#ctx0" brushRef="#br0" timeOffset="125074.6585">9960 15614 1203 0,'0'4'499'0,"0"4"-298"15,3 2-73-15,10 6-59 0,2 2-27 16,10-3-21-16,4 0-6 16,7-7 3-16,0-5 4 15,-2-5 12-15,-3-7 5 16,-10-9 8-16,-6-1 0 16,-11-1-5-16,-7 2 2 15,-13 1-9-15,-8 2-6 16,-8 4-23-16,-3 5-13 15,3 8-65-15,4 3-51 16</inkml:trace>
  <inkml:trace contextRef="#ctx0" brushRef="#br0" timeOffset="125459.4302">11034 15574 1111 0,'7'0'461'0,"3"0"-224"15,13 14-182-15,5 4-17 16,9 14-12-16,5 6-7 15,-4 3-8-15,-5 1-4 0,-3-6-298 16</inkml:trace>
  <inkml:trace contextRef="#ctx0" brushRef="#br0" timeOffset="125649.8899">11322 15551 1252 0,'-20'6'505'16,"-15"6"-324"-16,0 7-105 16,0 2-30-16,2 9-33 15,-3 0-8-15,8 4 3 16,3 1-46-16,9-8-154 16,4-2-193-16</inkml:trace>
  <inkml:trace contextRef="#ctx0" brushRef="#br0" timeOffset="125888.1739">11509 15566 905 0,'11'0'383'16,"7"3"-204"-16,15 1-92 16,2 3-3-16,10 0-37 15,-4 1-21-15,-6 2-2 16,-2-2-41-16</inkml:trace>
  <inkml:trace contextRef="#ctx0" brushRef="#br0" timeOffset="126059.1207">11490 15674 1093 0,'-1'3'458'0,"5"5"-253"0,9-1-69 16,18 2-47-16,8 1-31 15,12 0-38-15,2-1 23 16,0-5-196-16</inkml:trace>
  <inkml:trace contextRef="#ctx0" brushRef="#br0" timeOffset="126442.7047">12021 15550 1107 0,'-3'-13'406'0,"3"-12"-328"15,8 1-24-15,18 5-18 16,9 5-2-16,3 10 4 16,1 5 10-16,-11 13-7 15,-4 10 1-15,-12 8 0 16,-11 2 7-16,-6 4 8 15,-12-6-8-15,-10 1-15 16,0 0-10-16,-9-7-8 16,4-3-1-16,6-9 1 15,7-7 0-15,12-9-12 16,5-4-7-16,7-3-18 16,7 0-5-16,11 3-2 15,7 2 2-15,1 5 10 0,2 4 4 16,-3 4 6-16,-4 2-5 15,-2-1-503-15</inkml:trace>
  <inkml:trace contextRef="#ctx0" brushRef="#br0" timeOffset="126573.2271">12429 15753 1544 0,'-1'0'646'0,"0"0"-396"0,1 0-138 16,0 0-48-16,0 0-71 15,0 0-59-15</inkml:trace>
  <inkml:trace contextRef="#ctx0" brushRef="#br0" timeOffset="127006.7291">12540 15521 763 0,'4'-7'352'15,"7"-8"-123"-15,4-2-21 16,7-2-29-16,3 3-17 15,4 5-59-15,0 6-35 16,-1 11-50-16,-2 8-10 16,-9 3-8-16,-2 3-3 15,-15-1 3-15,-2-4 2 16,-6 3 6-16,-2-5 1 0,7-2 0 16,2-2-3-16,5-6-3 15,4-1-3-15,9 1-6 16,6 3-4-16,6 5-1 15,-3 2 2-15,-11 3 7 16,-9 3 8-16,-20-1 8 16,-9 3 3-16,-16-4 5 15,0-2-1-15,3-8-72 16,5-5-79-16</inkml:trace>
  <inkml:trace contextRef="#ctx0" brushRef="#br0" timeOffset="127814.0453">13457 15599 727 0,'-13'-6'399'15,"-14"-7"-65"-15,-4 8-196 16,0 5-49-16,0 12-58 15,3 2-23-15,10 6-22 16,4 5-2-16,9-2-2 16,8 1 4-16,13-5 11 15,5 1 4-15,6-7 11 16,4-4 3-16,-2-7 5 16,-1-4 2-16,1-5-2 15,-3-4 1-15,-4-6-3 16,-3 1-2-16,-8 0-4 15,-3 3-3-15,-4 6-9 16,-2 3-8-16,-2 8 0 16,-1 2 2-16,0 6 9 15,-2 2 8-15,1-3 3 0,1 2 0 16,-1-5 2-16,0-2 2 16,4-4 11-16,-1-3 5 15,-1 0-4-15,0 0-5 16,0-2-20-16,9-9-5 15,38-23 1-15,-32 30 2 16,-1 8 5-16,0 4 5 16,-7 5 3-16,0 1 3 15,-5 1 2-15,-3-2-2 0,0-4 1 16,1-1 2-16,-1-5 10 16,3-2 3-16,-2-2-6 15,0 1-6-15,1-2-20 16,6-14-7-16,32-27-7 15,-27 30 0-15,6 3 1 16,1 5-2-16,-1 6 0 16,1 0 8-16,-7 12 18 15,-3 2 9-15,-1 2 14 16,-4 2-1-16,-4-6 0 16,0 0 5-16,0-8 12 15,1 0 6-15,1-4-6 16,-2-1-4-16,0-1-57 15,0 1-77-15</inkml:trace>
  <inkml:trace contextRef="#ctx0" brushRef="#br0" timeOffset="128714.171">14683 15486 867 0,'-15'-3'349'0,"-14"1"-230"15,8 4-44-15,8 8-61 16,12 4-18-16,3 2-20 16,5-2 1-16,10-1 13 15,-2-3 10-15,6-2 12 16,-3-1 5-16,-10-1 17 15,-6-3 16-15,-12-3 3 16,-7 0 1-16,-11 2-6 16,0 2-12-16,-1 3-5 15,3 7-5-15,11 2-19 16,7 1-7-16,15 3 0 16,4-7 3-16,8-2 11 15,7-3 4-15,-1-4 1 16,-3-4-2-16,7-4 0 15,1-3 1-15,0-4-96 0,7-3-54 16,-7-1-37-16,-6-6-16 16,-5 2 94-16,-4-3 60 15,-5-5 108-15,0 3 42 16,-5 3 54-16,0 6 13 16,0 14-70-16,-2 5-29 15,3 12-56-15,0 3-22 16,0 8-7-16,2 2 1 0,-1-2 10 15,-2 0-37-15,0-8-155 16,1-4-181-16</inkml:trace>
  <inkml:trace contextRef="#ctx0" brushRef="#br0" timeOffset="128929.7196">15111 15543 634 0,'-5'-7'349'0,"-6"1"-76"15,-5 3-84-15,-10 6-89 16,1 10-22-16,-7 0-25 16,6-1-21-16,10 3-30 15,5 1-4-15,15 2 1 16,8-2 4-16,11-2 11 16,6-3 4-16,1-4-2 0,0 1-3 15,-3 1-38-15,-5-2-64 16</inkml:trace>
  <inkml:trace contextRef="#ctx0" brushRef="#br0" timeOffset="129268.253">15206 15474 1079 0,'0'0'393'0,"4"2"-301"15,8 3-25-15,11-3-24 16,4 3 3-16,11-4-21 16,3 3-6-16,-5 3-4 15,-3-4 1-15,-13-3 6 16,-8 0 3-16,-9-2-2 16,-6 1-5-16,-8 5-11 15,-4-1-5-15,-6 4-5 16,0 6 0-16,0 2 0 15,1 1 1-15,6 4 2 16,0-3 0-16,11 2 4 16,3 2-1-16,6-2-2 15,7-1 0-15,15-5 4 16,5-1-26-16,12-5-158 16,3-5-226-16</inkml:trace>
  <inkml:trace contextRef="#ctx0" brushRef="#br0" timeOffset="129596.2886">15759 15559 944 0,'-7'-7'432'15,"-14"-10"-189"-15,-2-3-42 0,2 0-80 16,-3 0-38-16,9 10-58 16,3 7-18-16,0 4-18 15,5 7-10-15,6 4-6 16,2 1 0-16,11 3 10 15,4 0 8-15,0-1 11 16,1-3 4-16,-2-6 5 16,-6-1 3-16,-4-5-10 15,-5 1-4-15,-12 3-5 16,-1-1-4-16,-5 4 1 16,-1 1 0-16,5 5-4 15,7 3-1-15,2 2 5 16,5 1 1-16,2 0 4 15,3-1 2-15,8-6 1 16,4 1 2-16,6-8-44 16,3-4-83-16</inkml:trace>
  <inkml:trace contextRef="#ctx0" brushRef="#br0" timeOffset="129864.4506">15836 15379 701 0,'12'-8'359'0,"13"-7"-95"0,4 8-61 16,3 11-27-16,-3 5-45 16,-6 16-37-16,-6 6-11 0,-9 13-24 15,2 5-8-15,-6 1-23 16,2 0-6 0,-3-5-8-16,-1-6-2 0,1-9-2 15,-2-5 2-15,0-12 2 16,0-4 9-16,-1-10 13 15,0-5-2-15,-10-3-16 16,1 0-17-16,-16 7-27 16,-3 2 3-16,-4 4-100 15,-2 3-84-15</inkml:trace>
  <inkml:trace contextRef="#ctx0" brushRef="#br0" timeOffset="130406.1884">16421 15515 826 0,'-16'0'398'0,"-9"0"-142"16,1 6-167-16,3 1-29 16,10 2-50-16,4 4-10 0,7 0-7 15,1-2 3-15,4-3 6 16,4-1 4-16,2-3 10 16,1-2 3-16,-1-1 3 15,-1-3 1-15,-7-2-6 16,-2 2-6-16,-4 0-12 15,2 2-4-15,0 0-4 16,-13 0 1-16,-34 10 1 16,32-2-1-16,5 5-2 15,2 2 2-15,6-1 13 16,3 1 5-16,13 0 12 16,1-4 6-16,8-4 1 15,0-2 0-15,4-7-1 16,2-1-3-16,-1-7-7 15,-1-1 0-15,-4-5-4 16,0 1-2-16,-5 0-4 0,-1 4-4 16,-7 7-8-16,-1 2-7 15,-8 8-3-15,0 3-2 16,3 8 5-16,-3 5 6 16,2 1-7-16,1 0-62 15</inkml:trace>
  <inkml:trace contextRef="#ctx0" brushRef="#br0" timeOffset="130539.1406">16497 15362 1248 0,'-4'-2'481'0,"-4"-3"-350"15,4 5-96-15</inkml:trace>
  <inkml:trace contextRef="#ctx0" brushRef="#br0" timeOffset="131048.8423">17285 15323 747 0,'-4'18'348'0,"-6"16"-118"15,-5 21-136-15,-3 7-12 0,-6 1-24 16,1-5-14-16,2-10-10 16,3-8 1-16,6-12 2 15,4-9 3-15,5-15 17 16,1-7 6-16,0-12 0 16,4-5-4-16,4-13-19 15,2-7-10-15,13-10-12 16,-1-7-4-16,5-3-14 15,4 6-5-15,-3 10-14 16,1 13 3-16,-6 20 2 16,-2 12-1-16,-3 26 11 15,-2 12-3-15,3 15 6 16,2 6 1-16,5-2 1 16,1-5 1-16,0-7 4 15,-3-8 15-15,-12-11-99 16,-6-9-69-16</inkml:trace>
  <inkml:trace contextRef="#ctx0" brushRef="#br0" timeOffset="131209.4775">17214 15546 1087 0,'3'0'447'0,"4"-1"-251"15,10 1-113-15,9 3-17 0,12 1-29 16,3 2-18-16,9 5-9 15,-2-2-33-15,-7 0-413 16</inkml:trace>
  <inkml:trace contextRef="#ctx0" brushRef="#br0" timeOffset="131335.4887">17688 15611 1102 0,'0'1'409'0,"-3"0"-330"15,2 4-29-15,1-5-69 16,0-1-188-16</inkml:trace>
  <inkml:trace contextRef="#ctx0" brushRef="#br0" timeOffset="131707.3711">17915 15380 1006 0,'-1'4'415'0,"-5"12"-243"0,-1 11-90 16,0 16-54-16,-3 6 2 15,-3 0 3-15,1 0-1 16,1-9-10-16,1-3 1 16,3-14 7-16,2-7 10 15,-1-13 18-15,5-8 1 16,1-15-9-16,1-2-13 15,10-8-21-15,0-8-5 0,2-9-1 16,2-8 1-16,1-5-10 16,0 7-4-16,3 17 3 15,-3 13 1-15,-4 22 8 16,-1 8 3-16,-4 20-10 16,3 11-1-16,2 10-1 15,5 6 1-15,5-1 1 16,-4-7 1-16,4-4 1 15,-1-8 0-15,-3-11-65 16,-2-5-61-16</inkml:trace>
  <inkml:trace contextRef="#ctx0" brushRef="#br0" timeOffset="131861.8838">17887 15544 1292 0,'0'2'489'0,"1"3"-354"0,7-4-37 16,10 3-32-16,6 0-27 16,8 2-11-16,4 3-95 15</inkml:trace>
  <inkml:trace contextRef="#ctx0" brushRef="#br0" timeOffset="131998.4435">18285 15706 1373 0,'-4'0'521'0,"0"-5"-358"15,6 0-117-15,6 1-163 16</inkml:trace>
  <inkml:trace contextRef="#ctx0" brushRef="#br0" timeOffset="132242.3363">18193 15335 1065 0,'5'-1'424'16,"5"-2"-254"-16,16-2-120 0,6-1-6 31,-15 4 9-31,0 0 12 0,58-4 8 0,0 0-1 15,-6 3-24-15,-30 4-17 16,-7-1-15-16,-1-1 1 16,-6 0-67-16,-10 0-69 15,-11 1-260-15</inkml:trace>
  <inkml:trace contextRef="#ctx0" brushRef="#br0" timeOffset="132403.9029">18460 15423 876 0,'-3'27'381'0,"-3"24"-187"16,1 6-23-16,5-3-29 15,1-5-10-15,5-4-35 16,0-7-10-16,-3-13-32 16,3-5-4-16</inkml:trace>
  <inkml:trace contextRef="#ctx0" brushRef="#br0" timeOffset="133077.4437">18826 15754 1210 0,'4'-5'442'0,"5"-2"-323"15,5 6-104-15,-1 1-104 16</inkml:trace>
  <inkml:trace contextRef="#ctx0" brushRef="#br0" timeOffset="133364.4809">19286 15448 903 0,'0'10'348'15,"1"8"-202"-15,4 26-112 16,2 9 6-16,4 18 7 15,-1 4-5-15,2 7-6 16,3-1-2-16,-7-10-6 0,0-7-4 16,0-20-2-16,-6-11-13 15,-1-13-153-15</inkml:trace>
  <inkml:trace contextRef="#ctx0" brushRef="#br0" timeOffset="133534.231">19356 15721 984 0,'7'-7'450'0,"14"-4"-165"15,2 1-186-15,8 4-73 16,4 3-10-16,12 1-14 16,2 0 9-16,6 1-182 15</inkml:trace>
  <inkml:trace contextRef="#ctx0" brushRef="#br0" timeOffset="133854.2668">19913 15544 819 0,'-16'-7'401'0,"-21"-3"-129"16,-5-2-74-16,-2 5-78 16,4 9-44-16,11 4-60 15,10 5-16-15,12 5-8 16,4-3-2-16,11 2 0 15,4-3 4-15,6-6 7 0,5 4 2 16,1-4 8-16,-3 2 0 16,-6-1 5-16,-4-7 3 15,-14-1-8-15,-6-2-5 16,-14 1-8-16,-7 2-5 16,-4 3-1-16,0 3 0 15,9 5-3-15,8 2-2 16,13 4 17-16,6 1 9 15,16 1 15-15,5-1 5 16,15-1-9-16,4-4-7 0,11-5 6 16,-1-3-66-16</inkml:trace>
  <inkml:trace contextRef="#ctx0" brushRef="#br0" timeOffset="134398.2241">20630 15333 1117 0,'-3'6'399'16,"-6"11"-331"-16,-2 15-39 15,-5 20-16-15,-6 7 5 0,3 2 7 16,4-4-1-16,4-11 3 15,0-10 1 1,4-14 1-16,4-9 6 0,4-13 18 16,0-5 2-16,6-14-4 15,-1-9-12-15,5-12-20 16,3-9-3-16,1-15 0 16,-2-5-1-16,3 3-5 15,1 9-1-15,1 21-3 16,-2 14 6-16,-5 17-11 15,-4 9-2-15,0 20-9 16,0 13-4-16,9 17 10 16,5 11 1-16,8 0 3 15,2-6 2-15,-2-12 2 16,-5-7 1-16,-6-12 4 16,-4-6-54-16,-8-11-239 15</inkml:trace>
  <inkml:trace contextRef="#ctx0" brushRef="#br0" timeOffset="134578.3058">20586 15549 1162 0,'0'-3'484'16,"3"-2"-304"-16,8-2-57 0,13 2-68 15,9 4-38-15,17 1-23 16,4 3-1-16,5 6-75 15,-5-5-325-15</inkml:trace>
  <inkml:trace contextRef="#ctx0" brushRef="#br0" timeOffset="134804.9456">21082 15458 1058 0,'5'-1'408'0,"14"-1"-252"15,2 4-105-15,16 2-18 16,3 1 0-16,5-1-12 16,-1 3-9-16,-9 1-4 0,-10-4-50 15,-10 0-156-15,-4-4-158 16</inkml:trace>
  <inkml:trace contextRef="#ctx0" brushRef="#br0" timeOffset="134955.0623">21134 15591 991 0,'0'2'431'0,"4"1"-203"15,5 0-65-15,19 2-57 16,8-1-32-16,15-1-53 15,0-3 11-15,5 0-180 16</inkml:trace>
  <inkml:trace contextRef="#ctx0" brushRef="#br0" timeOffset="135322.0434">21666 15301 1000 0,'-3'1'393'0,"-9"6"-256"0,-4 1-60 16,-5 15-29-16,-1 5-6 16,5 9-15-16,4 2-5 15,11-1 0-15,7-5-6 16,12-3 3-16,4-7 5 16,8-8 6-16,1-1 2 0,2-10 1 15,0-2-1-15,-6-9-61 16,-5-3-41-16,-7-10-174 15,-5-1-181 1</inkml:trace>
  <inkml:trace contextRef="#ctx0" brushRef="#br0" timeOffset="135492.9552">21837 15331 695 0,'-2'-1'362'0,"-2"0"-93"16,3 6-81-16,0-5-78 15,0 20-25-15,3 49-32 16,-2-22-8-16,3 3-12 15,1-3-4-15,-3-3-1 16,1-6-4-16,-2-8-5 16,0-3 0-16,-1-10 2 15,1-3-57-15</inkml:trace>
  <inkml:trace contextRef="#ctx0" brushRef="#br0" timeOffset="135652.974">22030 15680 1356 0,'-2'-1'555'0,"-4"-5"-352"0,6 5-133 16,0 1-31-16,3 2-72 16,-3-2-86-16</inkml:trace>
  <inkml:trace contextRef="#ctx0" brushRef="#br0" timeOffset="136085.1969">22503 15453 766 0,'-6'-6'385'16,"-10"-10"-57"-16,-7 0-131 15,0 2-54-15,-6 0-21 16,1 11-74-16,6 5-25 15,-11 15-40-15,6 9-7 16,0 13 1-16,2 0 2 16,20 4 10-16,7-2 1 15,23-4 3-15,6-3 6 16,8-8 7-16,-2-7 9 0,-9-14 36 16,-3-1 24-16,-10-10 19 15,-13-8 3-15,-16-5-36 16,-8-4-26-16,-21-5-23 15,0 1-3-15,4 7-114 16,2 2-278-16</inkml:trace>
  <inkml:trace contextRef="#ctx0" brushRef="#br0" timeOffset="136443.6539">22960 15545 698 0,'-13'-10'383'15,"-9"-3"-62"-15,-6 2-139 0,3 8-99 16,2 9-31-16,-1 10-40 16,2 2-5-16,3 3-3 15,8 3 0-15,11-1 3 16,9 5 3-16,13-2 10 16,1-2 3-16,4-7 4 15,1-4 1-15,7-7-7 16,1-6-57-16,-2-6-171 15,-2-3-135-15</inkml:trace>
  <inkml:trace contextRef="#ctx0" brushRef="#br0" timeOffset="136848.3439">23085 15507 868 0,'2'1'376'16,"-1"1"-192"-16,-1 10-114 15,0 6-25-15,-3 6-6 16,-1 2 7-16,-2 1-3 15,-2-2 0-15,0-5-11 0,1-4 0 16,6-7 3-16,1-7 5 16,7-6 1-16,3-5-5 15,5-8-17-15,1-1-8 16,5 0-13-16,2 4-3 16,-1 2 3-16,0 8 2 15,-4 5 11-15,-3 3 3 0,-9 10 4 16,-6 0 0-16,-5 0-3 15,-3-2-1 1,0-3 0-16,1-3 2 0,4-2 6 16,3-2 2-16,8-6-6 15,2-3-4-15,5-8-11 16,6 2-5-16,0 5 0 16,1-2-1-16,1 6-6 15,-5 0-6-15,2 6 20 16,-6 7 7-16,-7 8 19 15,-3 6 12-15,-5 3-14 16,-2 0-5-16,-1-3-6 16,2-1-25-16</inkml:trace>
  <inkml:trace contextRef="#ctx0" brushRef="#br0" timeOffset="138047.5433">1641 16646 662 0,'8'-7'362'16,"5"-5"-114"-16,10 2-79 15,4 5-7-15,0 12-58 16,-3 8-11-16,-12 13-26 16,-9 7-14-16,-12 4-15 15,-6 3-4-15,-5-3-7 16,3-6-2-16,5-13 1 16,3-9 3-16,5-13-11 15,4-9-8-15,5-11-14 16,8-5-9-16,7-6 5 15,2-2 2-15,2-1 6 16,-1 2 1-16,-5 6 3 16,-3 5 1-16,-7 10-8 15,-7 10-7-15,-2 13-9 16,-1 9 1-16,2 13 5 16,0 5 6-16,9 3 4 15,5 1 1-15,9-8-2 0,7-6-10 16,7-16-77-16,0-7-17 15,-3-17-7-15,2-8 11 16,-7-6 81-16,1-2 20 16,-3 2 22-16,-7 4 21 15,-2 7 28-15,-9 3 17 16,-7 13 1-16,-3 6-18 0,-11 10-26 16,-3 5-17-16,-9 4-9 15,0 3 0-15,-5-8 6 16,5-3-20-16,2-14-13 15,5-5-13-15,5-12-22 16,8-3 13-16,9-6 3 16,1-3 4-16,11 7 19 15,-4 2 11-15,1 9 11 16,2 8 7-16,-1 12-4 16,4 9-4-16,0 10 1 15,2 4-3-15,2-8-1 16,-3-2 1-16,3-16 3 15,0-8 8-15,-3-13 10 16,2-6 3-16,-3-10 1 16,-2-3-6-16,-2-1 5 15,-1 2-2-15,-5 8 5 16,-1 6 3-16,-2 14-20 16,-1 7-1-16,-1 16-15 0,1 7-5 15,1 6-16-15,0 3-42 16</inkml:trace>
  <inkml:trace contextRef="#ctx0" brushRef="#br0" timeOffset="138650.2823">3570 16660 849 0,'-11'-1'424'0,"-4"-1"-121"16,4 10-194-16,-4 8-40 15,6 13-52-15,2 9-18 16,3 8 0-16,13 3 7 16,11-5 1-16,0-6 1 15,10-14 7-15,-6-9 17 16,0-15 33-16,-1-8 12 15,-6-14 6-15,1-4-14 16,-6-5-27-16,-2 1-11 16,-7 0-10-16,-3 5-6 15,-3 5-10-15,-2 4-7 0,-1 11-22 16,3 4-6-16,-1 11-5 16,2 5 2-16,2 6 17 15,5 3 5-15,6 1 9 16,4-4 2-16,6-6 18 15,2-3 13-15,0-12 31 16,0-3 21-16,-5-10 13 16,-4-6-7-16,-6-4-20 15,-7-1-19-15,-4-1-26 16,-4 2-9-16,1 2-72 16,-1 0-66-16,5 7-210 15</inkml:trace>
  <inkml:trace contextRef="#ctx0" brushRef="#br0" timeOffset="138814.8173">4028 16661 787 0,'6'-1'418'16,"6"-2"-37"-16,3 0-185 16,14 3-71-16,-2 0-28 15,8 0-58-15,-2 4-18 16,0 2 16-16,-2-1-64 15</inkml:trace>
  <inkml:trace contextRef="#ctx0" brushRef="#br0" timeOffset="139025.8242">4055 16774 908 0,'-2'4'436'0,"-4"3"-135"16,2 3-129-16,19 3-74 16,6-1-8-16,17 2-28 15,5-5-5-15,4-4-11 16,-2-4-15-16,-10-3-28 16,-5-3-34-16</inkml:trace>
  <inkml:trace contextRef="#ctx0" brushRef="#br0" timeOffset="139662.7611">4895 16720 580 0,'-3'9'303'0,"-6"12"-89"15,-12 0-26-15,-10 1-68 16,-6-5 0-16,-6-9-15 16,5-8-14-16,6-16-13 15,5-5-38-15,14-7-42 0,5-3-15 16,16 0-19-16,7 4 4 15,15 4 32-15,5 5 13 16,9 16 23-16,3 5 3 16,-4 18-11-16,-4 9 3 15,-16 9-1-15,-11 7 1 16,-20 7-2-16,-15 0-4 16,-15 0-7-16,-3-4 1 15,-5-16 7-15,5-8-12 16,4-23-15-16,2-13-9 15,11-9-22-15,4-6 6 0,14-1 16 16,6 2 15-16,13 4 22 16,8 2 14-16,9 17-4 15,5 5-11-15,5 18-11 16,3 7-8-16,2 5 2 16,-2-2 0-16,-7-10-32 15,0-4 23-15</inkml:trace>
  <inkml:trace contextRef="#ctx0" brushRef="#br0" timeOffset="140098.1422">5685 16658 1043 0,'4'10'387'0,"0"9"-286"0,3 11-79 16,-1 4 6-16,-4 3-5 16,0-2 1-16,-2-9 3 15,-1-6 2-15,1-12 14 16,0-8 3-16,3-17-7 16,0-7-6-16,5-9-22 15,6 0-5-15,7 1 3 16,4 6 7-16,4 11 0 15,-5 5-5-15,-7 10-11 16,2 8-7-16,-5 7-98 16,1 2-169-16</inkml:trace>
  <inkml:trace contextRef="#ctx0" brushRef="#br0" timeOffset="140757.1406">6170 16722 1041 0,'0'2'435'0,"-8"7"-279"0,-3 2-13 16,-16 9-70-16,-3 2-27 15,-4-3-16-15,-2-2-1 16,6-9 0-16,6-8-5 16,8-11-25-16,4-5-15 0,3-6-15 15,6 0-6-15,3 3 8 16,3 3 3-16,9 5 18 15,-8 7 8-15,10 10 12 16,0 6 6-16,2 9-9 16,4 1 0-16,3 0-4 15,2-1-1-15,7-8-7 16,2-3-42-16,1-10-67 16,1-6-21-16,-4-5-7 15,2-3 42-15,-8 5 69 16,0-1 22-16,-6 1 69 15,-2-1 11-15,-4-2 28 16,-4 0 10-16,-7-3-29 16,-1 0-3-16,-4 1-34 15,-6-1-13-15,-4 4-32 16,-8 3-11-16,-6 2-7 16,3 6-5-16,2 10-7 0,3 8-1 15,10 8 7-15,6 5 4 16,10 2 11-16,6-3 6 15,11-4 6-15,2-5 4 16,-1-13 11-16,-6-8 7 16,-4-16 5-16,1-5 0 15,-3-14-7-15,4 2-7 0,-3-6-7 16,-7-2-1-16,-4-4-1 16,1-6 0-16,-7-4-3 15,2 5-2-15,1 14-6 16,-5 14-9-16,4 28-3 15,-2 12 0-15,-4 21 9 16,6 10 6-16,0 5 5 16,-1 0 0-16,4 3-1 15,1-5 0-15,3-2 16 16,0-4-77-16</inkml:trace>
  <inkml:trace contextRef="#ctx0" brushRef="#br0" timeOffset="140997.2446">5633 17021 1159 0,'6'-4'448'16,"17"-5"-284"-16,15 1-155 15,36 12-29-15,14-2 13 16,19 9 22-16,7 0 6 16,1-1 5-16,-3-2 9 15,-19-3-264-15,-11-5-227 16</inkml:trace>
  <inkml:trace contextRef="#ctx0" brushRef="#br0" timeOffset="141339.4809">6166 17151 970 0,'-15'-3'384'0,"-21"2"-262"15,-1 1-15-15,7 4-35 16,7 5-26-16,14 0-37 16,6 1-16-16,12 4-11 0,8 2 0 15,14 8 4-15,8 0 19 16,-3 7 20-16,-8 2 9 16,-19 4 59-16,-12-1 5 15,-22-4 2-15,-6-7 2 16,-7-20-34-16,2-7-13 15,8-21-73-15,9-9-70 16,13-8-165-16,8-3-116 16</inkml:trace>
  <inkml:trace contextRef="#ctx0" brushRef="#br0" timeOffset="141605.3326">6724 17019 565 0,'6'0'358'0,"3"0"2"16,-1 0-14-16,-2 2-50 15,-3 0-19-15,-3 3-64 16,0-5-42-16,-1 0-87 16,1 0-32-16,0 0 300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8T08:42:14.3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1633 11139 791 0,'-3'-3'408'15,"1"-3"-134"-15,2 9-130 16,0-3-38-16,4 13-52 16,14 55-17-16,-4-6-10 15,1 12 2-15,-1 2-14 16,-4-7-1-16,-6-17 0 16,-1-10 0-16,-3-19 0 15,-3-3-36-15,-1-10-86 16,-4-8-79-16</inkml:trace>
  <inkml:trace contextRef="#ctx0" brushRef="#br0" timeOffset="322.4894">1521 11212 848 0,'0'-7'394'15,"8"-9"-160"-15,10 2-53 16,15 1-58-16,5 4-29 15,16 4-42-15,1 4-17 0,3 8-21 16,-6 3-5-16,-20 9-6 16,-11 0-3-16,-21 6-2 15,-10 1 1-15,-12 1 3 16,-3-1 6-16,1-6 5 16,6-6 2-16,7-6-8 15,7-6-5-15,11-1-11 16,3 1-6-16,12 4 3 15,7 5 2-15,2 6 7 16,1 2 4-16,-15 8 4 16,-10 1 2-16,-25 0 1 15,-13 0 2-15,-5 1-14 16,-1-6-61-16</inkml:trace>
  <inkml:trace contextRef="#ctx0" brushRef="#br0" timeOffset="642.6319">1871 10898 919 0,'2'-10'471'0,"9"-12"-157"16,10 10-84-16,24 33-125 16,15 17-40-16,20 30-37 15,5 14-10-15,-22 17 12 16,-18 11 1-16,-48 15 0 16,-25-3 1-16,-17-14-14 15,-12-13-1-15,15-20 1 16,4-11 0-16,14-19-17 15,4-15-53-15,4-20-208 16</inkml:trace>
  <inkml:trace contextRef="#ctx0" brushRef="#br0" timeOffset="1375.6588">2735 11101 919 0,'0'0'371'15,"0"0"-215"-15,25 5-91 16,16-1-20-16,28 3-15 16,7 0-15-16,12 0-9 15,-7-1 3-15,-15-2-93 16,-8 1-94-16</inkml:trace>
  <inkml:trace contextRef="#ctx0" brushRef="#br0" timeOffset="1542.5663">2829 11267 861 0,'7'-1'387'0,"8"1"-175"16,28 2-117-16,8 2-27 15,13 5-40-15,7 1-19 16,-8 1 0-16,-2 4-78 16</inkml:trace>
  <inkml:trace contextRef="#ctx0" brushRef="#br0" timeOffset="1706.8271">2848 11513 670 0,'-6'0'395'0,"-7"0"8"16,10 2-218-16,17 1-92 16,11 4-25-16,22-1-42 15,13-3-14-15,8 2 3 16,3-5-92-16</inkml:trace>
  <inkml:trace contextRef="#ctx0" brushRef="#br0" timeOffset="2059.828">3575 11319 1113 0,'-13'-11'434'0,"-19"-8"-305"0,2 6-59 15,11 13-53-15,2 3-17 16,6 6-27-16,9 6-5 15,9 3 4-15,5 6 6 16,8-1 15-16,4 0 7 16,2-3 4-16,-3-5 4 0,-4-7 5 15,-7-3 3-15,-11-3 8 16,-4-1 2-16,-21 5-3 16,-2-1 1-16,-7 2 5 15,0 2-4-15,9 0-9 16,4 2-7-16,16 4-12 15,3-2-1-15,12 2 6 16,9 1 3-16,1-5-1 16,2 0-1-16,1-4-21 15,1-1-60-15</inkml:trace>
  <inkml:trace contextRef="#ctx0" brushRef="#br0" timeOffset="2186.5495">3573 11240 1242 0,'-8'-15'514'16,"-6"-16"-304"-16,5 19-160 16,4 6-52-16,5 11-50 0,3 6-76 15</inkml:trace>
  <inkml:trace contextRef="#ctx0" brushRef="#br0" timeOffset="2448.3893">3739 11484 562 0,'10'7'315'15,"14"5"-57"-15,1 0-71 16,5-8-75-16,-2-4-31 0,-3-8-28 16,-3-2-7-16,-7-5-1 15,-4-6-3-15,-11-6-7 16,-3-7-7-16,-14 0-22 16,-5 6-13-16,-3 16-9 15,0 12-3-15,7 21 7 16,1 6 10-16,4 11 4 15,2 4 4-15,1 7-2 16,3-2-1-16,9 0 0 16,3-2-1-16,8-9 1 15,-1 2-1-15,4-8-134 16,2-3-177-16</inkml:trace>
  <inkml:trace contextRef="#ctx0" brushRef="#br0" timeOffset="3047.8965">4230 11481 739 0,'-4'-11'380'16,"-9"-17"-119"-16,1 2-28 16,-8 0-71-16,-3 4-35 15,-3 13-44-15,-3 5-26 16,5 7-41-16,-1 5-15 15,9 7-25-15,3 4-3 16,8 2 7-16,7 4 4 0,1-5 14 16,11 3 3-16,7-8 2 15,4-4 2-15,8-9 3 16,-4-6 2-16,-2-10 2 16,-2-2 2-16,-9-7 5 15,-4 1 1-15,-8-1 3 16,-5 2-5-16,-3 8 3 15,-3 4-4-15,-1 9-15 16,3 5-1-16,3 9-11 16,2 4-1-16,7 5 6 15,1 0 3-15,9-1 1 16,3-3 2-16,1-8 2 16,3 0 3-16,-1-7 4 15,-2-4 2-15,0-5 4 16,-1-9 1-16,-5-10 1 15,-1-5 1-15,-3-9-1 16,-2-2-13-16,-2-2 42 16,-3 6 11-16,-3 10 9 0,2 10 13 15,-4 17-53-15,1 11-14 16,1 19-15-16,2 11-4 16,7 20 4-16,0 1 1 15,5 4 1-15,-3-5 1 16,-4-10 2-16,-1-2 0 15,-4-12 2-15,1-3-1 0,-5-10-8 16,1-7-46-16,-7-12-124 16,0-9-224-16</inkml:trace>
  <inkml:trace contextRef="#ctx0" brushRef="#br0" timeOffset="3174.2789">4510 11529 1011 0,'11'-3'352'0,"15"-2"-319"16,5-5-15-16,6 5-174 15</inkml:trace>
  <inkml:trace contextRef="#ctx0" brushRef="#br0" timeOffset="3513.5856">4928 11345 879 0,'-6'-9'427'0,"-7"-9"-194"0,-9 4-52 16,-6 5-88-16,-4 3-28 16,-1 4-12-16,4 2-21 15,10 5-41-15,1 6-12 16,15 7-16-16,6 2 6 16,12 1 14-16,7-2 6 15,-1-3 12-15,0-1 4 16,-5-3 4-16,-4-5 3 15,-7-4 3-15,-7-1 4 0,-11-3 1 16,-4-2-3-16,-7 3 19 16,-1 1 5-16,6 7 9 15,0 4 2-15,10 1-19 16,6 2-8-16,6 3-13 16,10-1-3-16,12-2-4 15,6-2-1-15,12-5-2 16,2 0-54-16,0-6-167 15,0-2-331-15</inkml:trace>
  <inkml:trace contextRef="#ctx0" brushRef="#br0" timeOffset="3817.2733">5669 11382 975 0,'-3'-8'439'16,"-6"-11"-184"-16,-2 1-39 15,-3 2-59-15,-2 2-28 16,-2 6-68-16,-3 4-25 16,2 7-33-16,1 6-9 15,5 6-7-15,3 4 1 0,9 7 6 16,2 2 2-16,11 0 2 15,8-1 1-15,4-7 1 16,7-5 3-16,1-6 1 16,-5-5 2-16,-4-9-50 15,-5-2-73-15,-12-16-443 16</inkml:trace>
  <inkml:trace contextRef="#ctx0" brushRef="#br0" timeOffset="3927.688">5569 11146 1157 0,'-4'-5'488'0,"1"1"-296"16,2 1-88-16,1 2-97 16,0 1-26-16,0 0-251 15</inkml:trace>
  <inkml:trace contextRef="#ctx0" brushRef="#br0" timeOffset="4351.12">5797 11294 1088 0,'6'4'448'0,"6"3"-279"0,10 0-52 16,5-1-51-16,3-3-23 15,-4-5-12-15,-3-3-10 16,0-2-4-16,-3-1-2 16,-4 3-3-16,-3 0 1 0,-10 1 2 15,-3 1-1-15,-3 1-6 16,2 1-7-16,0 1-12 15,-5 1-7-15,-9 6-4 16,-24 33 5-16,29-12 6 16,3 3 5-16,7 0 6 15,4-2 0-15,5-6 6 16,4-5 3-16,9-6 9 16,2-8 3-16,11-4 5 15,-1-5 0-15,0-8 0 16,-3-2-1-16,-6-8-3 15,-4-1 1-15,-6-6-3 16,-5 3 10-16,-9 4 5 16,-1 6-4-16,-4 12-12 15,-1 6-15-15,0 13-9 16,1 6-3-16,4 12 6 16,0-1 0-16,2 3 0 0,0-3-18 15</inkml:trace>
  <inkml:trace contextRef="#ctx0" brushRef="#br0" timeOffset="5046.614">7232 11238 1153 0,'0'-4'516'0,"11"2"-276"16,8 12-98-16,15 17-108 15,4 17-24-15,7 15-1 16,-7 1 2-16,-1-3 6 0,-3-8-47 16,-10-15-196-16</inkml:trace>
  <inkml:trace contextRef="#ctx0" brushRef="#br0" timeOffset="5235.0439">7575 11270 1122 0,'-11'0'500'0,"-15"2"-253"16,-3 9-70-16,-4 17-97 15,-7 5-30-15,3 16-34 16,-4-2-7-16,-3-2 28 16,6-5-80-16,7-11-181 15,13-5-328-15</inkml:trace>
  <inkml:trace contextRef="#ctx0" brushRef="#br0" timeOffset="5772.4831">7775 11694 733 0,'3'-9'352'0,"-3"-10"-124"16,-4 0-35-16,-5 2-62 15,-7 1-25-15,-5 6-58 16,-2 6-24-16,-4 8-36 16,2 5-18-16,4 12-4 15,5-1 2-15,9 6 8 16,7-1 9-16,11-5 12 15,6-3 6-15,5-9 11 16,1-3 6-16,0-10 11 16,-3-4 1-16,-2-7 2 15,-2-3-4-15,-3 2 8 16,-2 2 12-16,-4 6 11 16,-4 5-1-16,-2 7-16 15,0 5-15-15,2 7-19 16,4 2-4-16,0 3-2 15,6 0-1-15,-3-5 5 0,3-1-64 16</inkml:trace>
  <inkml:trace contextRef="#ctx0" brushRef="#br0" timeOffset="6303.5349">8157 11343 577 0,'-2'0'368'15,"0"0"3"-15,7 2-166 0,-5-2-120 16,23 3-32-16,49 6-32 15,-24-3-11-15,-2-3-1 16,-3 1-21-16,-9-4-134 16,-6-3-101-16</inkml:trace>
  <inkml:trace contextRef="#ctx0" brushRef="#br0" timeOffset="6548.4726">8149 11500 847 0,'7'2'375'0,"9"3"-169"0,7 1-34 15,15-3-24-15,3 3-6 16,4-4-31-16,-3-2-17 15,-10 0-32-15,-5-2-21 16,-13-4-20-16,-4 6-16 16,-10 3-137-16</inkml:trace>
  <inkml:trace contextRef="#ctx0" brushRef="#br0" timeOffset="10075.8841">9130 11532 478 0,'-36'6'254'0,"-28"1"-65"0,36-1-72 15,23-2-13-15,45-1-17 16,24-2-14-16,48-1-11 15,14 0 17-15,59 0 7 16,23-4 2-16,35 2-12 16,21 2-28-16,-23 0-27 15,-9 1-4-15,-41 0-15 16,-31 0-39-16</inkml:trace>
  <inkml:trace contextRef="#ctx0" brushRef="#br0" timeOffset="10584.4221">9526 11095 653 0,'-14'-7'344'0,"-13"-8"-93"16,9-4-68-16,15-9-107 16,9-1-35-16,22 3-32 15,9 4 0-15,10 14 9 16,4 9 6-16,-10 17-6 16,-5 8-7-16,-25 8 12 15,-15 2 5-15,-29 1 5 16,-10 4 4-16,-13-3-17 15,10 2-4-15,16-13-3 16,13-4-3-16,23-11-2 16,9-6-1-16,17-6-3 15,7-7 1-15,11 2 1 0,-4-1-2 16,-2 6-68-16,1 2-125 16</inkml:trace>
  <inkml:trace contextRef="#ctx0" brushRef="#br0" timeOffset="10884.1081">9864 11186 774 0,'7'6'330'0,"-1"8"-183"16,1 3-24-16,-4 3-34 15,-4-1-13-15,-3-1-22 16,-1-3-9-16,0-6-10 15,5-5 4-15,4-9 2 16,10-8-3-16,8-10-12 16,4-4-11-16,7 2-15 15,-1 4-1-15,-4 8-3 16,0 4 5-16,-8 12 10 16,-3 0 4-16,-7 12 9 15,-4 4-4-15,-5 0-1 16,0 4-3-16,-1-3-15 15,2 0-58-15</inkml:trace>
  <inkml:trace contextRef="#ctx0" brushRef="#br0" timeOffset="11115.4484">10387 11100 1037 0,'4'1'444'0,"3"0"-223"0,-3 14-115 16,-2 7-29-16,0 11-20 15,-1 3-15-15,3 6-21 16,0-1-1-16,2-3-3 16,1-1 0-16,0-8-59 15,0-6-87-15</inkml:trace>
  <inkml:trace contextRef="#ctx0" brushRef="#br0" timeOffset="11456.4859">10309 11236 960 0,'11'-4'400'15,"2"0"-231"-15,21 4-117 16,1-1-23-16,8 2-24 15,7 3-2-15,-2 1-18 0,-3 3-23 16,-6-3-9-16,-7-3 1 16,-9-2 23-16,-4-5 27 15,-5-6 32-15,-2-3 15 16,-3-7 54-16,5-1 23 16,-5-6 37-16,2 0-33 15,1 3-53-15,-5 0-30 16,0 11-52-16,-4 5 6 0,1 12-10 15,-4 5 0-15,1 15-7 16,-1 5 4-16,0 13 6 16,-2 6 0-16,6 6 1 15,4-1 2-15,4-5 3 16,7-4 0-16,1-15-46 16</inkml:trace>
  <inkml:trace contextRef="#ctx0" brushRef="#br0" timeOffset="12291.9134">10161 11770 1027 0,'-2'0'415'16,"0"5"-255"-16,-4 10-58 15,-9 19-57-15,0 6-4 16,-5 7-17-16,1 3-7 16,9-12-2-16,6-6-2 0,11-10 3 15,9-9-1-15,16-8 1 16,4-5-1-16,6-7-4 15,-4 0-29-15,-10-4-85 16,-9-1-86-16</inkml:trace>
  <inkml:trace contextRef="#ctx0" brushRef="#br0" timeOffset="12452.0505">10301 11877 538 0,'-1'0'341'0,"-1"6"32"16,-5 6-168-16,7 18-86 15,0 3-18-15,4 10-29 16,5 3-14-16,-7-7-11 16,2 0-3-16,-2-8-9 15,-1-8-7-15,2-5-5 16,2-3-70-16</inkml:trace>
  <inkml:trace contextRef="#ctx0" brushRef="#br0" timeOffset="13088.7965">11407 11253 464 0,'12'-17'247'0,"17"-19"-11"0,1 7-16 16,1 15-33-16,1 10-23 15,-11 25-83 1,-10-11-23-1,0 0-20-15,29 47-6 0,-6 20-2 0,-4 5-3 16,-23-26-3-16,-4-8-1 16,-1-17 2-16,-1-6 2 15,1-11 7-15,-2-7 10 16,-2-7 11-16,-3-6 3 0,-2-10-28 16,-1-8-20-16,-7-11-38 15,-4-1-21-15,-3 9-7 16,0 13-3-16,-1 19-1 15,1 15 4-15,-5 14 27 16,1 2 22-16,5 0 33 16,1-7 14-16,10-9 4 15,1-9-3-15,3-11 12 16,1-1-1-16,0-7-76 16,-1 0-66-16</inkml:trace>
  <inkml:trace contextRef="#ctx0" brushRef="#br0" timeOffset="15010.8472">12178 11596 795 0,'-2'11'349'0,"-6"6"-177"0,-12 8-92 16,-9-2-31-16,-3-1-281 15</inkml:trace>
  <inkml:trace contextRef="#ctx0" brushRef="#br0" timeOffset="15421.0784">12575 11326 755 0,'7'0'381'0,"3"0"-125"15,4 9-117-15,2 7-27 16,-6 10-38-16,-2 2-7 15,-9 2-13-15,-8-3-4 16,-4-6-11-16,-1-5-7 16,5-11 1-16,6-3 0 15,6-13-18-15,6-10-9 16,9-6-15-16,1-8-6 0,3 2 3 16,2 1-2-1,3 11 7-15,-5 8 5 0,-2 14 11 16,-4 7 10-16,-12 17 1 15,0 2-2-15,-5 11-8 16,-3 4-3-16,6-8-56 16,9 3-87-16</inkml:trace>
  <inkml:trace contextRef="#ctx0" brushRef="#br0" timeOffset="15726.1434">13455 11240 659 0,'-4'-9'420'0,"-3"-8"-38"15,-10 5-152-15,-6 3-54 16,-14 9-91-16,-3 6-31 15,1 11-55-15,4 9-13 16,14 7-11-16,6 5-1 16,10 4-2-16,5 0 1 15,16-3 9-15,6-4 7 0,19-14 15 16,4-6 8 0,-2-13-13-16,0-4-44 0,-11-10-176 15</inkml:trace>
  <inkml:trace contextRef="#ctx0" brushRef="#br0" timeOffset="15876.2955">13262 11355 410 0,'-3'0'319'16,"-1"-3"-15"-16,11 1-77 16,8 0-41-16,15-1-96 15,10 2-21-15,5 1-45 16,5 3 15-16</inkml:trace>
  <inkml:trace contextRef="#ctx0" brushRef="#br0" timeOffset="16161.5905">14007 11015 679 0,'-3'4'323'0,"1"5"-47"0,1 22-226 16,0 11-2-16,-1 17 17 15,0 5 1-15,-1 8-22 16,0 3-11-16,3-10-5 15,2-7-8-15,4-20-116 16,0-12-165-16</inkml:trace>
  <inkml:trace contextRef="#ctx0" brushRef="#br0" timeOffset="16354.7495">14118 11028 999 0,'3'-2'438'0,"5"0"-230"16,-4 7-59-16,4 15-76 16,4 8-23-16,-5 14-27 0,7 9-4 15,-9 7-6-15,1 3 0 16,-2 0 2-16,-5-5 3 16,1-14-61-16,0-7-55 15</inkml:trace>
  <inkml:trace contextRef="#ctx0" brushRef="#br0" timeOffset="16550.8661">13955 11016 717 0,'4'-10'400'0,"12"-3"-18"16,7 7-205-16,14 15-82 15,7 12-22-15,7 15-39 16,4 7-12-16,9 16-10 15,-1 3 2-15,-2 10-1 16,-3 1 2-16,-13-12-60 16,-5-5-51-16,-9-19-235 15</inkml:trace>
  <inkml:trace contextRef="#ctx0" brushRef="#br0" timeOffset="16812.7402">14605 10988 994 0,'-4'-9'478'0,"0"-7"-200"16,-3 10-141-16,-1 7-50 16,-4 17-57-16,0 7-13 15,-1 21-14-15,4 11-3 16,6 15 0-16,3 9 1 15,6 3 6-15,3-5 1 16,2-18 4-16,0-10 1 16,-6-24-1-16,-3-8 4 0,-3-10-23 15,-2-4-55-15</inkml:trace>
  <inkml:trace contextRef="#ctx0" brushRef="#br0" timeOffset="17832.5407">7180 12705 1096 0,'10'3'407'16,"6"4"-277"-16,18 17-109 16,9 11-7-16,3 18 8 15,-1 7-2-15,-7 0-5 16,0 0-25-16,-3-14-250 16</inkml:trace>
  <inkml:trace contextRef="#ctx0" brushRef="#br0" timeOffset="18067.777">7514 12723 751 0,'-10'-6'397'0,"-9"-3"-95"0,-1 13-159 15,-4 5-41-15,-5 17-48 16,-1 9-7-16,-11 19-15 15,-2 5-4-15,-1 0-4 16,0-3-9-16,17-16-45 16,4-7-31-16,12-12-116 15,6-10-134-15</inkml:trace>
  <inkml:trace contextRef="#ctx0" brushRef="#br0" timeOffset="18480.2029">7771 13131 733 0,'-3'-6'367'0,"-2"-3"-133"15,-9 0-72-15,-2 3-25 16,-5 9-65-16,-1 1-25 16,4 10-45-16,-1 0-18 15,12 2-7-15,7 5-4 16,16-3 8-16,9 3 9 0,10-7 12 16,-1-7 8-16,-4-6 9 15,-5-5 7-15,-16-7 37 16,-3-4 9-1,-11-9 3-15,-8-2-3 0,-6-4-35 16,-4-3-10-16,-2-11-12 16,5-3-6-16,9-3-14 15,9 5-7-15,12 14-11 16,6 6-5-16,6 13-1 16,-2 5 3-16,6 7-64 15,1 5-104-15</inkml:trace>
  <inkml:trace contextRef="#ctx0" brushRef="#br0" timeOffset="18730.017">8092 12909 826 0,'0'1'389'0,"3"-1"-134"0,12 0-165 15,8 3-25-15,15-2-35 16,4 2-11-16,3-3-10 16,-1 0-2-16,-7 0-170 15</inkml:trace>
  <inkml:trace contextRef="#ctx0" brushRef="#br0" timeOffset="18894.5764">8165 13037 714 0,'10'2'400'15,"8"4"-102"-15,12-1-98 16,3-2-49-16,3 0-74 15,0 1-24-15,-2-1-107 16</inkml:trace>
  <inkml:trace contextRef="#ctx0" brushRef="#br0" timeOffset="20425.8316">8854 13118 608 0,'-7'0'292'0,"-4"-1"-106"16,24-1-105-16,18 0-3 15,33-2-12-15,18 2 19 16,28-3 28-16,7 3-2 15,17 1-16-15,5 1-20 16,-12 5-47-16,-15 0-16 16,-37 4-94-16,-24 3-190 15</inkml:trace>
  <inkml:trace contextRef="#ctx0" brushRef="#br0" timeOffset="21236.588">9045 12706 351 0,'1'-4'230'0,"3"-4"14"15,0-1-39-15,5 3-36 16,-1 3-33-16,2 3-52 16,4 6-26-16,-1 11-47 15,1 5-5-15,-5 10-5 0,-2 0 6 16,-8 2 9 0,-4-3 5-16,1-7 3 0,-1-8-1 15,4-9 12-15,2-8 2 16,6-12-1-16,3-6-4 15,8-11-17-15,2-3-7 16,7 1-8-16,2 5-3 16,3 6 6-16,-3 7 4 15,-5 14 10-15,-6 3 2 16,-5 15-4-16,1 1-2 0,-3 10-3 16,-1 6 2-16,-3 2 4 15,-5 1-18-15</inkml:trace>
  <inkml:trace contextRef="#ctx0" brushRef="#br0" timeOffset="23347.4306">9189 13365 342 0,'4'-11'216'0,"14"-14"27"16,4 1-10-16,7 6-33 15,6 3-16-15,0 10-64 16,-2 6-39-16,-6 16-48 16,-5 4-11-16,-21 9 3 0,-12 6 3 15,-21 1 3-15,-8-2 2 16,0-2-12-16,1-8-4 15,13-10-6-15,6-2-9 16,18-7-9-16,9-3-5 16,14 3 10-16,8 1 12 15,3-4 18-15,1 5 2 16,6 1-7-16,-1-6-4 16,5 2-32-16,0-4-84 15</inkml:trace>
  <inkml:trace contextRef="#ctx0" brushRef="#br0" timeOffset="23885.6118">9930 13006 821 0,'0'-12'373'0,"6"-17"-159"0,10-4-67 16,16-10-46-16,7 0 0 16,12 11 10-16,-4 8 2 15,-2 14-18-15,-7 14-27 0,-9 20-47 16,-1 14-7-16,-9 22-3 16,0 7-3-16,-3 1 2 15,-4-4 0-15,-2-11 2 16,0-11 6-1,-6-14 6-15,3-10 3 0,-3-14 9 16,-5-6-8-16,-3-12-24 16,-7-6-8-16,-8-7-24 15,0-6 3-15,-6 4 6 16,2 8-5-16,-1 10-13 16,-1 12 2-16,-1 13 17 15,-4 7 15-15,2 5 25 16,0 1 3-16,9-4-4 15,5-8-54-15</inkml:trace>
  <inkml:trace contextRef="#ctx0" brushRef="#br0" timeOffset="26400.5158">10857 13160 559 0,'6'0'301'0,"-6"0"-63"0,0 0-92 16,0 15-27-16,-12 48-36 15,-6-25 1-15,0 0-401 16</inkml:trace>
  <inkml:trace contextRef="#ctx0" brushRef="#br0" timeOffset="26860.7199">11292 12889 756 0,'4'-5'368'0,"8"-4"-144"16,-4 14-113-16,3 9-27 15,-2 18-23-15,-5 6-8 0,-5 4-2 16,-4-4-9-16,-3-10-15 16,-1-7 2-16,4-10-25 15,3-5-14-15,5-11-30 16,8-7-6-16,1-12 16 15,5-6 11-15,3-2 22 16,1-1 14-16,4 9 21 16,0 9 7-16,-2 13 11 15,-4 3-6-15,-4 15-18 16,-3 5-4-16,-8 8-7 16,-1 8-3-16,0-4 2 15,1-2-15-15,10-10-159 16</inkml:trace>
  <inkml:trace contextRef="#ctx0" brushRef="#br0" timeOffset="27159.4799">12283 12819 671 0,'-1'-14'420'0,"-5"-14"-10"16,-2 6-201-16,-5 6-45 0,-5 6-72 15,-3 8-30-15,-7 8-61 16,0 8-22-16,3 14-16 16,7 2-1-16,17 14 5 15,3-3 9-15,13 1 12 16,7 0 6-16,6-19 11 15,9 0 3-15,-2-12-5 16,-4-11-38-16,-2-1-160 16</inkml:trace>
  <inkml:trace contextRef="#ctx0" brushRef="#br0" timeOffset="27308.1861">12130 12879 677 0,'8'0'368'16,"12"0"-108"-16,4 0-112 16,3 0-50-16,10 4-62 0,-5 3 11 15</inkml:trace>
  <inkml:trace contextRef="#ctx0" brushRef="#br0" timeOffset="27554.3631">12712 12557 706 0,'0'12'297'16,"0"5"-152"-16,2 20-86 15,-2 4 10-15,0 15-7 16,0 4-2-16,1 5-18 16,-1 1 9-16,1-7-257 15</inkml:trace>
  <inkml:trace contextRef="#ctx0" brushRef="#br0" timeOffset="27774.52">12853 12551 1059 0,'-4'-9'506'16,"-3"-5"-212"-16,0 11-109 15,1 18-122-15,2 10-35 16,4 18-28-16,1 6 1 16,6 10 1-16,2 7 1 15,-2 3 6-15,-2-1 1 16,-5-13-39-16,-6-9-35 15,0-17-85-15,-2-10-113 16</inkml:trace>
  <inkml:trace contextRef="#ctx0" brushRef="#br0" timeOffset="27979.3366">12712 12569 1133 0,'8'-2'435'0,"10"4"-316"16,7 7-27-16,13 15-37 16,7 8-11-16,13 18-15 15,6 5-7-15,3 12-3 16,-5 1 1-16,-8-3 17 16,-5-5-37-16,-5-17-28 15,-1-8-79-15</inkml:trace>
  <inkml:trace contextRef="#ctx0" brushRef="#br0" timeOffset="28252.8709">13258 12474 793 0,'1'-18'368'16,"-1"-17"-151"-16,0 10-22 0,0 21-84 15,0 10-33-15,-1 30-58 16,1 12-17-16,-1 24 4 16,-1 11 1-16,6 9 2 15,2 4 0-15,6-7 2 16,2-10 2-16,-7-24 7 16,-1-14 3-16,0-23 7 15,-6-8 7-15,4-7 14 16,-1-3-9-16,-2-5-98 15</inkml:trace>
  <inkml:trace contextRef="#ctx0" brushRef="#br0" timeOffset="54466.5863">13276 3062 633 0,'-4'10'275'0,"-4"5"-150"16,5 10-61-16,-2-2-12 16,6 0-13-16,10-3 1 0,6-7 5 15,7-5 5-15,9-8 2 16,-1-3-1-16,-5-11 15 15,-4-6 14-15,-11-3 22 16,-4 0 9-16,-8 2-7 16,-1 6-17-16,-5 13-58 15,-1 10-24-15,0 18-33 16,-1 14-8-16,1 20 14 16,3 14 8-16,1 13 10 15,1-1 2-15,-3-11 5 16,-3-13 3-16,-9-16 10 15,-4-6 9-15,-3-13 13 16,-4-8 10-16,2-19 2 16,-4-11-21-16,0-18-60 15,3-3-33-15,8-1-58 16,10 6-49-16,10 5-2 16,13 6-17-16,12 3-83 0</inkml:trace>
  <inkml:trace contextRef="#ctx0" brushRef="#br0" timeOffset="54864.859">13851 2812 1063 0,'-12'2'423'0,"-14"11"-284"16,-1 11-53-16,-3 22-55 16,4 6-21-16,2 11-16 15,5 8-1-15,12 1 4 16,4 2 2-16,13-3 4 0,3-12 2 16,11-14 0-16,6-10 2 15,5-18-73-15,4-9-87 16</inkml:trace>
  <inkml:trace contextRef="#ctx0" brushRef="#br0" timeOffset="55034.7602">13994 3037 830 0,'0'0'461'0,"4"0"-41"15,9 9-262-15,9 9-119 16,6 7-15-16,4 9-16 15,-3 5-3-15,-7-1-30 16,-4 3-71-16</inkml:trace>
  <inkml:trace contextRef="#ctx0" brushRef="#br0" timeOffset="55201.6473">14211 3090 1135 0,'-7'0'500'15,"-11"-3"-258"-15,-6 13-130 16,-7 5-35-16,-15 8-50 0,-2 7-6 16,-6 2-14-16,6 1-19 15,15 0-151-15,6-1-207 16</inkml:trace>
  <inkml:trace contextRef="#ctx0" brushRef="#br0" timeOffset="55380.4794">14305 3213 1086 0,'1'7'424'0,"0"13"-290"16,1 5-59-16,-6 8-34 15,-2 3-12-15,2 2-41 16,-2-4-150-16</inkml:trace>
  <inkml:trace contextRef="#ctx0" brushRef="#br0" timeOffset="55665.2662">14623 2934 1207 0,'0'4'435'0,"5"13"-357"0,0 6-34 15,-5 11-10-15,1 8-2 16,-12 3-4-16,3 3-5 16,0 3-4-16,5-4-5 15,8-2-5-15,1-7 1 16,12-11 0-16,2-10 2 15,1-13 3-15,3-6-1 16,-2-13-24-16,-2-4-47 0</inkml:trace>
  <inkml:trace contextRef="#ctx0" brushRef="#br0" timeOffset="55800.477">14501 3155 985 0,'5'-1'407'0,"13"1"-248"16,6 0-70-16,12 1-51 16,2 3-15-16,-1-2-130 15</inkml:trace>
  <inkml:trace contextRef="#ctx0" brushRef="#br0" timeOffset="56025.329">14935 2916 1242 0,'0'-6'588'0,"1"-6"-257"0,1 13-141 15,11 19-136-15,3 12-41 16,9 21-19-16,-1 5 0 16,-10 9 6-16,-11 0 0 15,-17 0 6-15,-5-5 2 16,0-16-19-16,4-8-49 15,7-24-100-15,4-11-254 0</inkml:trace>
  <inkml:trace contextRef="#ctx0" brushRef="#br0" timeOffset="56280.0644">15292 3056 904 0,'1'-2'519'16,"1"-2"-5"-16,11 0-394 16,10 3-45-16,15 1-50 15,7 1-13-15,9 2-4 0,-5 1-2 16,-9-4-51-16,-1 1-64 15,-9 4-181-15,-3-4-252 16</inkml:trace>
  <inkml:trace contextRef="#ctx0" brushRef="#br0" timeOffset="56433.607">15374 3170 633 0,'0'3'398'15,"10"1"17"-15,9 1-173 0,19 1-113 16,7-1-39-16,5 4-57 16,-6-5-10-16,-2 3-95 15</inkml:trace>
  <inkml:trace contextRef="#ctx0" brushRef="#br0" timeOffset="57065.7387">16392 2717 708 0,'-41'14'381'0,"-25"15"-106"15,5 27-124-15,1 11-50 16,27 13-62-16,15 1-14 15,20-3-17-15,12-4-1 16,18-3 3-16,6-7 1 16,11-18-5-16,3-7-31 15,1-23-176-15,2-9-228 16</inkml:trace>
  <inkml:trace contextRef="#ctx0" brushRef="#br0" timeOffset="58263.1166">17570 3049 789 0,'-14'-2'435'0,"-9"-6"-82"15,0 6-200-15,5 1-43 16,8 4-69-16,8 6-18 0,11 10-18 16,4 4-5-16,10 4 10 15,2 3 1-15,-1-1 3 16,-1 0 1-16,-12-4 4 16,-11-2 5-16,-10-4 7 15,-8-4 6-15,-10-9-8 16,-4-9-45-16,3-14-154 15,0-4-213-15</inkml:trace>
  <inkml:trace contextRef="#ctx0" brushRef="#br0" timeOffset="58435.5842">17683 3095 927 0,'10'-5'465'0,"13"-3"-145"16,-6 0-62-16,-8 9-115 15,-3 6-44-15,-6 8-65 16,-3 4-22-16,-1 11-3 0,-1-2 4 16,-1 3-123-16,-1 0-110 15</inkml:trace>
  <inkml:trace contextRef="#ctx0" brushRef="#br0" timeOffset="58600.6516">17776 2773 1020 0,'-4'-10'562'0,"-4"-7"-62"15,2 8-338-15,5 5-159 16,1 6-32-16,2 6-63 16,3 6-75-16</inkml:trace>
  <inkml:trace contextRef="#ctx0" brushRef="#br0" timeOffset="58832.2766">17926 3176 1011 0,'-2'8'470'0,"-1"11"-198"16,-2-4-41-16,-1-7-76 16,0-4-20-16,4-8-34 15,0-5-20-15,5-11-36 16,6-3-20-16,8-4-27 15,6 4-7-15,2 7-3 0,-2 2 2 16,-3 10 2-16,-2 1 0 16,-6 9-1-16,1 13 4 15,-6 7 2-15,-1 6 2 16,-2 5-10-16,-2-3-84 16</inkml:trace>
  <inkml:trace contextRef="#ctx0" brushRef="#br0" timeOffset="59251.5448">18621 2712 918 0,'-11'-5'396'0,"-18"-2"-193"0,-7 8-59 16,-10 20-52-16,-7 15-14 15,0 27-40-15,5 13-13 16,22 12-15-16,19-3-2 16,26-10 0-16,11-5 2 15,11-11 0-15,4-8 0 16,-4-15-29-16,-3-11-54 15</inkml:trace>
  <inkml:trace contextRef="#ctx0" brushRef="#br0" timeOffset="59812.9584">19015 3085 1022 0,'0'-2'482'0,"3"-1"-178"16,6 7-131-16,4 9-100 15,4 3-22-15,12 11-34 16,-2 1-5-16,1 1-4 16,0-1-2-16,-11-8-122 15,-3-4-101-15</inkml:trace>
  <inkml:trace contextRef="#ctx0" brushRef="#br0" timeOffset="59948.8476">19250 3090 1069 0,'-8'0'528'0,"-10"-1"-195"16,-12 7-167-16,-6 9-60 16,-9 6-68-16,3 3-18 15,6 4-20-15,8 1-64 16</inkml:trace>
  <inkml:trace contextRef="#ctx0" brushRef="#br0" timeOffset="60201.4348">19337 2780 1006 0,'11'-4'491'0,"15"5"-174"16,2 17-155-16,2 31-101 15,-2 15-15-15,-11 16 6 16,-9 1 4-16,-14-4 0 16,-10 2-6-16,-14-9-13 15,4-7-6-15,0-18-107 0,9-15-74 16</inkml:trace>
  <inkml:trace contextRef="#ctx0" brushRef="#br0" timeOffset="60450.0696">19646 2722 1218 0,'15'-2'500'0,"25"5"-311"16,3 11-77-16,8 34-64 15,-1 16-9-15,-12 22 5 16,-7 9-2-16,-29-2-2 16,-13 1-3-16,-26-9-11 15,-7-9-4-15,1-14-95 16,5-17-28-16</inkml:trace>
  <inkml:trace contextRef="#ctx0" brushRef="#br0" timeOffset="65925.0529">20569 3068 869 0,'-12'-7'416'16,"-19"-6"-158"-16,-5 3-76 16,-5 10-95-16,-5 8-31 15,2 11-56-15,3 10-14 16,15 6-17-16,11 3-1 16,21-2 15-16,12-1 8 0,14-5 9 15,11-5 0-15,4-9 2 16,0-8 2-16,-4-11 4 15,-1-5 1-15,-6-7-19 16,-3-1-6-16,-6-4-9 16,-4-2-6-16,-6 0 20 15,-2-1 4-15,-8 3 12 16,-6 4 18-16,-10 1 30 16,-10 2 13-16,-6 4 1 15,-5 1-12-15,1 9-41 16,-1 6-24-16,12 9-20 15,5 6-3-15,7 1 7 16,9 3 9-16,8-6 13 16,4 0 4-16,6-7 9 15,1-7 3-15,3-6 2 16,2-6-1-16,6-11-3 0,4-1-4 16,1 1 4-16,2 4 5 15,-5 8 18-15,-7 7 9 16,-12 6 8-16,-7 4 2 15,-10 4-1-15,-5 4-3 16,-10 2-17-16,-4 0-7 16,-4-1-85-16,-1-3-58 15</inkml:trace>
  <inkml:trace contextRef="#ctx0" brushRef="#br0" timeOffset="66273.6888">21528 2803 737 0,'-12'-11'423'0,"-19"-6"-33"15,-7 5-189-15,-18 17-100 0,-9 16-31 16,-8 31-37-16,4 17-13 16,16 20-11-16,15 4-4 15,31 5-1-15,13-1 2 16,29-5-1-16,10-11 0 15,21-24-7-15,12-9-8 16,0-24-140-16</inkml:trace>
  <inkml:trace contextRef="#ctx0" brushRef="#br0" timeOffset="66765.287">21700 3091 1039 0,'-12'-12'484'0,"-12"-17"-205"0,5 1-89 16,13 2-116-16,7 2-44 16,15 8-47-16,8 6-6 15,11 7 9-15,0 10 9 16,0 13 3-16,-5 2 1 15,-20 4-1-15,-10 1 0 16,-27-1 2-16,-14 0 0 0,-11-2 5 16,2-2 3-1,14-4 0-15,9-4-2 0,23-2-6 16,6-1 0-16,17 3 0 16,7 1 2-16,13 1 4 15,6-3 0-15,0-1-2 16,0 2 0-16,-4-2-84 15,-7 0-174-15</inkml:trace>
  <inkml:trace contextRef="#ctx0" brushRef="#br0" timeOffset="67018.1839">22027 2867 895 0,'7'-11'520'0,"6"-11"-58"15,-2 22-310-15,1 11-53 16,-7 23-79-16,-3 10-14 16,-8 11-1-16,-6 0 2 15,-2 4 0-15,3-1 0 16,6-3 2-16,8-4 0 16,12-10 3-16,5-9-1 15,10-14 0-15,5-4 2 16,-3-18 5-16,-4-5-31 15,-11-10-133-15,-11-7-331 16</inkml:trace>
  <inkml:trace contextRef="#ctx0" brushRef="#br0" timeOffset="67175.2542">21905 3148 906 0,'11'2'425'16,"11"2"-184"-16,11-3-141 15,6 2-36-15,0-3-44 16,-2 0 15-16,-11 0-113 16,-6-4-98-16</inkml:trace>
  <inkml:trace contextRef="#ctx0" brushRef="#br0" timeOffset="67338.389">22243 2890 932 0,'19'-8'503'16,"11"-7"-172"-16,7 23-121 15,0 14-53-15,-1 23-66 0,5 12 5 16,-2 18 8-16,-7 6 0 16,-15 13-22-16,-16-2-15 15,-24-17-25-15,-8-10-10 16,-11-24-5-16,-3-9-29 16,-2-6-30-16</inkml:trace>
  <inkml:trace contextRef="#ctx0" brushRef="#br0" timeOffset="70452.7382">18542 2969 736 0,'7'-7'332'0,"4"-9"-141"16,10 1-93-16,7 0-13 16,8 5-28-16,4 8-16 15,3 9-21-15,-4 6-4 16,-15 5-3-16,-7-2 0 0,-20 2 7 15,-9-2 3-15,-15-2 7 16,-3-2 4-16,2-5-5 16,5-2-6-16,14-4-19 15,9 0-14-15,11 1-6 16,8 0 3-16,13 7 13 16,2 2 8-16,6 11 1 15,-5 8-2-15,-14-1 14 16,-14 2 12-16,-20-4 22 15,-13-2 12-15,-13-8 5 16,-2-4-7-16,3-7-19 16,5-5-12-16,9 3-25 15,4 1-8-15,6-1-8 16,6 0 7-16,12-3-72 16</inkml:trace>
  <inkml:trace contextRef="#ctx0" brushRef="#br0" timeOffset="75064.8881">16875 2931 783 0,'-16'-10'328'0,"-19"-10"-183"16,3 3-28-16,8 13-36 16,5 4-18-16,15 13-34 15,5 4-24-15,20 12-21 16,10 2-1-16,17 10 6 15,4 3 8-15,-5 2 9 16,-10 1 7-16,-27-5 8 16,-12 1 4-16,-21-9 3 0,-8-6 1 15,-7-12-3-15,3-16-16 16,7-21-54-16,7-9-21 16,18-11-17-16,13-2 10 15,15 3 63-15,10-1 38 16,12 5 65-16,1 0 22 15,-5 1 10-15,-6 2 10 16,-21 3 4-16,-15 0-4 16,-25 1-26-16,-22 4-41 15,-24 11-55-15,-7 9-96 0</inkml:trace>
  <inkml:trace contextRef="#ctx0" brushRef="#br0" timeOffset="116310.5025">2419 14577 946 0,'-10'-7'423'16,"-18"-7"-193"-16,-5 3-22 16,-15 9-54-16,-4 5-25 15,3 16-54-15,4 10-32 0,11 16-34 16,11 7-14-16,19 9-9 16,6 1 2-16,30-7 2 15,11-7 6-15,16-24 12 16,7-11 6-16,-5-17 7 15,-6-9 39 1,-23-8 19-16,-12-3 6 0,-26-9 8 16,-14 1-71-16,-15-3-173 15,-7-3-176-15</inkml:trace>
  <inkml:trace contextRef="#ctx0" brushRef="#br0" timeOffset="116435.7892">2081 14405 1238 0,'-6'-2'505'16,"-4"-4"-314"-16,10 9-158 15,1 7-30-15,14 8-138 0</inkml:trace>
  <inkml:trace contextRef="#ctx0" brushRef="#br0" timeOffset="116684.1278">2595 14742 1209 0,'3'-1'482'0,"-2"4"-324"15,-1 9-45-15,5 21-70 16,-5 14-12-16,1 21-19 15,0 4-2-15,0 3-1 16,1-5-1-16,1-12 2 16,3-3 15-16,1-18-120 15,3-7-28-15</inkml:trace>
  <inkml:trace contextRef="#ctx0" brushRef="#br0" timeOffset="116838.9941">2669 14973 1143 0,'1'0'418'0,"9"2"-340"0,6-4-62 16,13 2-5-16,6 2-115 16</inkml:trace>
  <inkml:trace contextRef="#ctx0" brushRef="#br0" timeOffset="117283.3205">3002 14796 1249 0,'-11'8'495'0,"-11"15"-348"16,9 6-56-16,10 2-70 15,4 0-12-15,12-6-6 16,-4-7 1-16,10-10 2 15,-5-8 4-15,4-11 9 16,-2-5 5-16,-4-7 8 16,-1-3 2-16,-11-2-6 15,0 2-4-15,-2 1-13 16,-2 10-11-16,8 18-14 16,-4 7-1-16,3 18 0 15,3 1 8-15,1-1 6 16,6-1 1-16,4-10 0 15,1-6 2-15,1-10 6 0,-2-2 4 16,-1-10 10-16,-3-2 3 16,0-6 21-16,1-1-3 15,5 6-14-15,4 3-4 16,6 10-28-16,1 3-2 16,3 7 4-16,-2 6 2 15,-7 1 23-15,-6 1 22 16,-14-2 40-16,-4 0 10 15,-8-3-13-15,-6 1-19 16,-4-6-151-16,-1-3 101 0</inkml:trace>
  <inkml:trace contextRef="#ctx0" brushRef="#br0" timeOffset="117901.8126">4510 14388 964 0,'0'11'395'0,"0"9"-214"0,6 25-134 16,1 11-13-16,2 17-14 15,3 5-10-15,-6 5 1 16,0 2 2-16,0-14 3 16,-3-10 3-16,0-25 4 15,2-12 2-15,-3-16-14 16,3-8-18-16,0-17-33 16,0-8-16-16,6-16-19 15,3-4 2-15,7-3 13 16,1 1 12-16,-2 11 30 15,-5 9 30-15,-9 16 65 16,-2 8 21-16,-10 9 38 16,-3 6-3-16,-12 7-36 15,-5 3-18-15,-2 6-38 16,4 1-16-16,5-4-18 16,8-2-4-16,7-4-1 15,3-6 1-15,10 0 5 16,5-4 4-16,10-2 4 15,4-6 0-15,7-1-3 0,3 0 1 16,3-4-155-16</inkml:trace>
  <inkml:trace contextRef="#ctx0" brushRef="#br0" timeOffset="118157.9892">4946 14644 1105 0,'5'-1'434'0,"12"-1"-302"15,10 6-51-15,12-1-40 16,11 2-21-16,10-2-9 15,0-3 3-15,-5-1-85 16,-8 1-86-16</inkml:trace>
  <inkml:trace contextRef="#ctx0" brushRef="#br0" timeOffset="118387.3462">5007 14789 840 0,'3'2'443'0,"2"1"-112"0,14-2-165 16,6-1-22-16,14 0-73 15,3-1-26-15,5-2-29 16,-1 3-1-16,-5 0-222 15</inkml:trace>
  <inkml:trace contextRef="#ctx0" brushRef="#br0" timeOffset="118840.3241">5488 14608 605 0,'8'-6'402'0,"9"-5"31"0,10-2-183 15,5 5-120-15,5 3-41 16,3 9-49-16,-5 2-12 15,-12 6-6-15,-7 2 0 16,-16 2-3-16,-8 3-2 16,-7-2 0-16,-3-1-1 15,3-6 0-15,3 0-4 16,11-7-9-16,3 2-3 0,11-3-4 16,5 3 0-16,7 5 1 15,0 3 0-15,-4 6 3 16,-10 6 5-16,-15 5 33 15,-16 2 15-15,-15 2 19 16,-7-2 1-16,-5-12-21 16,5-7-5-16,4-13-15 15,8-6-5-15,10-9-40 16,4 0-47-16,12-2-140 16,4 2-193-16</inkml:trace>
  <inkml:trace contextRef="#ctx0" brushRef="#br0" timeOffset="119265.8022">6381 14709 835 0,'14'0'359'0,"20"0"-191"16,7 4-22-16,19 1-27 15,6-3-41-15,9 1-40 16,1-3-1-16,-16-3-115 15,-2-1-129-15</inkml:trace>
  <inkml:trace contextRef="#ctx0" brushRef="#br0" timeOffset="119494.5918">6424 14833 669 0,'0'1'330'0,"2"0"-103"0,18 0-95 15,17 0-16-15,18-1-26 16,13-1-17-16,12-1-30 16,-3-3-7-16,-8 0-92 15,-10 0-48-15,-24-3-190 16</inkml:trace>
  <inkml:trace contextRef="#ctx0" brushRef="#br0" timeOffset="119684.8951">6810 14630 790 0,'12'1'345'0,"13"5"-170"16,5 7-75-16,-1 5-35 15,-1 5-10-15,-6 4 6 16,-11 0 0-16,-9 1-8 0,-7-3-4 16,-8-1-45-16,-4-2-67 15</inkml:trace>
  <inkml:trace contextRef="#ctx0" brushRef="#br0" timeOffset="119893.3691">6446 14664 778 0,'-15'4'398'16,"-5"7"-35"-16,2 8-293 16,8 10-20-16,10 9-24 15,2 3-14-15,18 7-7 16,5-5-1-16,13-9-13 15,9-11-35-15</inkml:trace>
  <inkml:trace contextRef="#ctx0" brushRef="#br0" timeOffset="120522.8135">7578 14485 1057 0,'-1'-2'465'16,"-2"4"-248"-16,3 13-125 15,0 10-35-15,1 20-42 16,1 8-3-16,-2 23-3 16,-2 6 1-16,-5 3 2 15,1-4 1-15,6-26-7 16,2-17-32-16,6-22-88 16,4-10-73-16,2-15-137 15,4-13 14-15,5-14 100 0,0-6 104 16,6-3 214-1,-5 6 60-15,-6 10 48 0,-6 8 9 16,-12 13-29-16,-5 8-27 16,-12 10-40-16,-6 5-36 15,-4 8-41-15,1-2-16 16,10 1-25-16,2-1-8 16,10-4-4-16,5 1-2 15,9-3 4-15,10-2 1 16,12-2 5-16,5-3 1 0,8-6 0 15,-1-2-38-15,-3-4-190 16</inkml:trace>
  <inkml:trace contextRef="#ctx0" brushRef="#br0" timeOffset="120752.8291">7989 14735 878 0,'12'0'407'16,"9"-1"-129"-16,20 1-211 16,7 0 1-16,4 1-38 15,0 1-15-15,-6 2-15 0,-6-1-58 16,-18-2-210-16</inkml:trace>
  <inkml:trace contextRef="#ctx0" brushRef="#br0" timeOffset="120918.0172">8028 14859 989 0,'0'6'420'16,"10"4"-217"-16,9-1-45 0,20-1-51 15,9-1-28-15,9-4-44 16,4-3-9-16,-9-8-83 16</inkml:trace>
  <inkml:trace contextRef="#ctx0" brushRef="#br0" timeOffset="121676.3778">9030 14594 606 0,'-28'-9'352'16,"-20"-8"-45"-16,14-9-170 15,10-3-40-15,16-2-64 16,8 0-25-16,14 5-11 16,4 3 3-16,13 10 7 15,5 7 4-15,10 14-1 16,-1 6-7-16,-10 9 4 16,-11 4 5-16,-31 5 13 15,-15 5 4-15,-24 2-2 16,-7-3-1-16,6-7-6 15,5-6-1-15,18-10-8 16,13-2-6-16,13-5-5 16,7 2-3-16,9-4 3 15,3 2 4-15,8-1 0 16,2-1-2-16,7 7 0 16,4-1 1-16,1 0 1 0,-1 0-9 15,-4-8-26-15,-8 0-4 16,-9-4-8-16,-4-4 14 15,-10 0 25-15,-5-2 5 16,-2 0 7-16,-3 3 1 16,-2-4 0-16,4 4 0 15,1-6-4-15,3 0-1 0,5-4-4 16,5-1-4-16,6 2 25 16,-1 1 16-16,-2 4 22 15,-2 4 18-15,-5 5-11 16,-1 7-8-16,-3 8-5 15,-4 7-14-15,-1 7-13 16,2 2-5-16,2 0-5 16,0-4-65-16,9-9-274 15</inkml:trace>
  <inkml:trace contextRef="#ctx0" brushRef="#br0" timeOffset="121954.524">8774 14960 919 0,'3'0'420'0,"6"0"-112"15,17 0-219-15,14 3-9 16,35 2-14-16,20 0-2 16,24 4-16-16,0-3 0 15,-1-3-3-15,-12-3-20 16,-21-7-111-16,-12 2-122 0</inkml:trace>
  <inkml:trace contextRef="#ctx0" brushRef="#br0" timeOffset="122359.3814">8962 15217 683 0,'1'-12'364'15,"2"-7"-80"-15,16 2-129 16,11 5-22-16,12 5-17 16,6 3-3-16,1 14-46 0,-2 7-7 15,-13 15-17-15,-12 10 3 16,-15 7 0-16,-6 3-4 16,-6-5-9-16,-1-5-8 15,6-13-9-15,-2-11-2 16,2-16-17-16,1-3-7 15,-4-18-5-15,-4-5 3 16,-7-10 12-16,-7 0 3 16,-9 10 26-16,-4 13 7 15,-10 20 12-15,-3 11 3 16,-4 15-23-16,3 5-8 0,15-5-16 16,10-5-12-16,20-15-102 15,6-9-105-15</inkml:trace>
  <inkml:trace contextRef="#ctx0" brushRef="#br0" timeOffset="122813.7321">9874 14805 1093 0,'-3'0'134'0,"3"0"-14"16,1-2 113-16,-1 1-117 15,15 0-33-15,60-3-50 16,-18 3-13-16,4 1-11 16,-1 1 15-16,-14 3-139 15,-7 1-184-15</inkml:trace>
  <inkml:trace contextRef="#ctx0" brushRef="#br0" timeOffset="122983.8933">9914 14919 1275 0,'6'3'496'15,"11"0"-369"-15,11 5-30 16,17-1-45-16,6-2-26 16,11-1-10-16,-1-4 2 15,-1-7-178-15</inkml:trace>
  <inkml:trace contextRef="#ctx0" brushRef="#br0" timeOffset="123427.9187">10490 14607 960 0,'13'-11'457'16,"8"-2"-212"-16,20 0-88 15,8 5-20-15,6 11-76 0,0 2-17 16,-10 13-25-16,-10 1-1 15,-22 3 9-15,-10 4 1 16,-18 2 0-16,-10 2-3 16,-8-1-9-16,-2-3-2 15,4-8-6-15,10-7-15 16,17-9-36-16,11 0-5 16,16-5-4-16,3 3 11 15,5 5 28-15,3 5 2 0,-7 13 18 16,-8 3 22-1,-16 5 52-15,-15 3 22 0,-19-1 8 16,-9-2-17-16,-13-9-37 16,0-14-38-16,5-14-198 15</inkml:trace>
  <inkml:trace contextRef="#ctx0" brushRef="#br0" timeOffset="125495.7041">11484 14714 856 0,'5'-2'360'0,"14"-3"-208"0,11 2-43 15,28 2-50-15,8 1-18 16,13 2-18-16,2 2-11 16,-7 3 0-16,-9 1-6 15,-20 2-77-15,-10-3-83 16</inkml:trace>
  <inkml:trace contextRef="#ctx0" brushRef="#br0" timeOffset="125689.9901">11575 14829 560 0,'5'2'288'0,"10"-1"-16"15,12 1-138-15,16-1-45 16,4 1 1-16,10-2-36 16,2 0-18-16,-2-3-68 15,-4-6-120-15</inkml:trace>
  <inkml:trace contextRef="#ctx0" brushRef="#br0" timeOffset="125841.0891">12005 14685 760 0,'4'0'323'15,"8"7"-154"-15,6 6-55 16,7 9-37-16,1 4 18 16,-1 7-4-16,-10 1-2 15,-13 1 10-15,-4-3-31 16,-13-9-103-16,1-2-236 16</inkml:trace>
  <inkml:trace contextRef="#ctx0" brushRef="#br0" timeOffset="126238.03">12595 14601 967 0,'8'-14'382'0,"10"-11"-197"16,8 1-50-16,7 12-4 16,2 6-7-16,3 12-57 15,2 7-20-15,2 12-24 16,-1 6-8-16,-7 12-2 16,-5 4 2-16,-9 3 3 15,-4-1 2-15,-11-5-2 0,-2-5 0 16,-7-10-1-16,-4-7 1 15,-1-12-2-15,-1-8-12 16,-2-14-21-16,2-7-8 16,-4-9-6-16,-2 2 5 15,-3 9-6-15,-4 7-6 16,-6 17 1-16,-3 8 2 16,-2 15 19-16,2 1 9 15,9 0-58-15,5-5-116 16</inkml:trace>
  <inkml:trace contextRef="#ctx0" brushRef="#br0" timeOffset="126517.8635">13276 14656 991 0,'8'-1'485'16,"3"-3"-149"-16,18 3-224 0,6 2-40 15,8 4-47-15,6 5-14 16,-6 0 14-16,-2-1-55 15,-10-3-208-15</inkml:trace>
  <inkml:trace contextRef="#ctx0" brushRef="#br0" timeOffset="126723.0707">13332 14802 853 0,'13'3'405'0,"19"5"-155"15,10 0-23-15,9-2-68 16,2 0-32-16,-6-3-50 16,-12 0 0-16</inkml:trace>
  <inkml:trace contextRef="#ctx0" brushRef="#br0" timeOffset="129676.3821">14222 14473 463 0,'-16'-7'286'16,"-14"-14"33"-16,8-5-167 16,15-2-82-16,8-4-20 15,19 4-33-15,3 3 5 16,16 6 14-16,3 7 10 16,4 13-7-16,-4 8-12 0,-15 15-15 15,-10 8 0-15,-31 10 8 16,-17 5 2-16,-18 11 3 15,-7-4-5 1,10-8-20-16,13-9-17 0,13-17-35 16,16-7-8-16,13-11 5 15,5-2 15-15,19-8 48 16,3 3 20-16,9-1 23 16,1 6 5-16,-7 0-14 15,-4 2-11-15,-17 3-19 16,-7 0 1-16,-13 2 0 15,-2 1-1-15,-7-1 3 16,1 0-1-16,2-3-7 16,-1-4-3-16,3-7-8 15,5-5-5-15,7-9-5 16,6 1 1-16,10 0 19 16,2-1 18-16,6 7 38 15,0 1 14-15,0 9 15 0,-4 4-9 16,-10 7-27-16,-2 5-12 15,-6 8-26-15,1 1-5 16,-4 2-4-16,-1-1 1 16,0-2-98-16,-4-1-120 15</inkml:trace>
  <inkml:trace contextRef="#ctx0" brushRef="#br0" timeOffset="129914.8786">14083 14796 674 0,'0'-2'366'0,"9"-3"-33"16,8 4-175-16,20 0-56 15,13 1 1-15,19 2-18 16,14 5-18-16,12 9-24 15,-1 1-17-15,-7 1-10 16,-12-5-4-16,-23-7-98 16,-8 0-193-16</inkml:trace>
  <inkml:trace contextRef="#ctx0" brushRef="#br0" timeOffset="130305.1902">14246 15053 637 0,'-2'-1'346'0,"-3"-4"-84"0,11 1-151 16,8-3-15-16,11-4-21 15,9 4 1-15,8 5 5 16,3 2-12-16,-5 6-27 15,-6 3-11-15,-21 3-10 16,-13 3-1-16,-15 4-2 16,-12 0 2-16,-5 0 0 15,2-1-2-15,9-12-38 16,9 0-15-16,17-2-15 16,9-3-4-16,14 2 29 15,4 2 20-15,4 5 19 16,-4 4 13-16,-11 8 23 15,-12 0 9-15,-20 2 10 16,-10 4-4-16,-19-4-6 16,-5-3-10-16,-3-15-42 0,6-12-88 15</inkml:trace>
  <inkml:trace contextRef="#ctx0" brushRef="#br0" timeOffset="131159.1869">15441 14618 821 0,'-15'-4'386'0,"-16"-2"-192"0,-3 6-50 16,-2 5-89-16,4 7-40 15,4 8-21-15,7 4 2 16,16 7 0-16,5 0 4 16,16 3 6-16,5-7-1 15,8-2 6-15,3-6 2 16,4-11 5-16,1-4 1 15,-4-12-19-15,-3-8-4 16,-6-7-7-16,-3-4 0 0,-10-4 18 16,2 1 3-16,-7 8 24 15,0 6 8-15,-3 14-9 16,1 4 0-16,1 12-26 16,-3 3-10-16,0 10 3 15,-1-2 3-15,-4 1 3 16,1 0 3-16,2-9 6 15,0-1 2-15,2-15 12 16,-4-8-1-16,10-14-4 16,3-5-3-16,0-3-16 15,8 4 7-15,-7 9 15 16,3 3 3-16,-1 12 1 16,-1 4-9-16,-4 11-15 15,-3 5-2-15,-5 5 2 16,-1 1 0-16,-7 0 3 15,1-4 2-15,6-7-4 16,0-7-1-16,11-13-9 0,5-7 1 16,4-9 1-16,1-1 2 15,5 0 7-15,-1 5-5 16,2 8 4-16,-2 4 5 16,-3 11 3-16,-2 6 6 15,-10 7 3-15,-5 1 7 16,-3 5 11-16,0-2 0 15,0-3-2-15,5-2-8 0,-2-12 5 16,-2-8-18-16</inkml:trace>
  <inkml:trace contextRef="#ctx0" brushRef="#br0" timeOffset="137672.1328">17103 11231 860 0,'-11'15'305'0,"-7"13"-238"16,-12 34-65-16,-3 21-2 16,8 35-1-16,4 19-1 15,24 24-17-15,9 5 23 16,18 2 10-16,9-9 0 16,9-29 20-16,9-11-16 0,2-32 3 15,3-13 4-15,-10-21 2 16,-10-13 4-16,-18-15 13 15,-14-13 16-15,-15-14 8 16,-6-4-4-16,-12 5-36 16,0 8-38-16,-5 39-16 15,4 19-1-15,2 36 12 16,6 25 20-16,13 21-4 16,3 8 0-16,13 12 6 15,3-6 1-15,2-10 2 16,-3-3 0-16,-11-10 0 15,-5-3-1-15,-19-10 0 16,-5-8 1-16,-17-11 2 16,-2-8 8-16,0-30-267 15</inkml:trace>
  <inkml:trace contextRef="#ctx0" brushRef="#br0" timeOffset="138085.4747">17835 12869 803 0,'7'0'363'16,"10"-4"-97"-16,30 4-233 16,11 0-17-16,33 0 1 15,12 1-2-15,10 2 0 0,-1 4-16 16,-28 0-107 0,-14 0-81-16</inkml:trace>
  <inkml:trace contextRef="#ctx0" brushRef="#br0" timeOffset="138318.2367">17978 13008 768 0,'8'1'320'0,"15"5"-161"16,10-3-37-16,25-3-11 15,9 0-27-15,21-1-45 16,-4 0-11-16,-9 1-18 16,-14-1-48-16,-29-12-166 15,-10-1-137-15</inkml:trace>
  <inkml:trace contextRef="#ctx0" brushRef="#br0" timeOffset="138457.1157">18550 12742 598 0,'8'-3'335'0,"20"2"-23"15,1 6-110-15,2 14-66 16,-3 8 2-16,-21 14 9 16,-10 7 6-16,-24 5 7 15,-8-5-25-15,-3-9-61 0,4-3-22 16,7-13-189-16</inkml:trace>
  <inkml:trace contextRef="#ctx0" brushRef="#br0" timeOffset="139384.2225">1965 16774 796 0,'-1'0'376'0,"-2"-4"-78"16,30 2-258-16,12 4-16 16,33-2-3-16,19 2 0 15,23 0-2-15,5 2 3 16,-13-1-18-16,-12 2-61 15,-28-2-161-15</inkml:trace>
  <inkml:trace contextRef="#ctx0" brushRef="#br0" timeOffset="139599.7354">2062 16928 739 0,'7'-2'324'16,"5"-2"-117"-16,24 4-150 15,12 1-1-15,22 1-19 16,9 3-15-16,1-4-4 16,-3 2-26-16,-13-6-212 15</inkml:trace>
  <inkml:trace contextRef="#ctx0" brushRef="#br0" timeOffset="139773.9126">2606 16704 968 0,'3'-2'388'0,"9"-3"-236"0,5 5-50 16,10 9-30-16,4 4-16 16,-4 8-14-16,-4 3 13 15,-13 7 28-15,-11 4 4 0,-14 5-8 16,-5 0-19-16,-2-4-62 15,1-5-74-15</inkml:trace>
  <inkml:trace contextRef="#ctx0" brushRef="#br0" timeOffset="140302.4357">3624 16690 1159 0,'3'-7'461'15,"2"-3"-268"-15,23 16-164 16,3 9-25-16,22 16-4 15,3 9 1-15,-4 13 3 16,-2 2 3-16,-19 1 15 16,-5-6-50-16,-7-16-395 15</inkml:trace>
  <inkml:trace contextRef="#ctx0" brushRef="#br0" timeOffset="140478.098">4015 16715 830 0,'-17'4'450'0,"-12"-1"-59"16,-10 18-251-16,-9 6-29 15,-7 13-59-15,-5 7-20 16,8 4-23-16,8-1 7 0,18-15-135 16,9-7-159-16</inkml:trace>
  <inkml:trace contextRef="#ctx0" brushRef="#br0" timeOffset="140955.5489">4244 17141 704 0,'1'-7'410'0,"2"-3"-82"16,-3-2-126-16,-4 4-42 15,-4-5-68-15,-2-1-23 16,-7 1-21-16,-2-1-9 16,-5 10-21-16,1 4-13 15,2 10-33-15,-1 0-16 16,12 8-10-16,1 3 3 0,11 1 20 16,7 1 12-16,8-7 15 15,6-2 2-15,6-9 6 16,0-6 3-1,-3-9 7-15,-1-5 3 0,-7 0-3 16,-3 1-4-16,-6 8-14 16,-1 1-4-16,-3 12-1 15,1 7 2-15,-2 1 9 16,3 8 4-16,4-11-113 16</inkml:trace>
  <inkml:trace contextRef="#ctx0" brushRef="#br0" timeOffset="141364.1353">4593 16796 690 0,'2'-2'375'16,"3"1"-90"-16,11 1-133 15,10-1-32-15,16 1-63 16,10 1-18-16,11 0-16 16,-5 1-1-16,-8-1-41 15,-10-1-62-15,-17 1-356 16</inkml:trace>
  <inkml:trace contextRef="#ctx0" brushRef="#br0" timeOffset="141599.1225">4637 16979 718 0,'11'5'381'0,"5"3"-96"0,16-3-105 16,9 2-7-16,16-4-52 15,5 1-23-15,-10-3-39 16,-6-1-12-16,-16-4-75 16,-7-1-136-16</inkml:trace>
  <inkml:trace contextRef="#ctx0" brushRef="#br0" timeOffset="143387.2759">5855 16201 492 0,'-20'1'359'16,"-12"4"7"-16,-17 7-108 15,-5 12-46-15,0 21-93 16,3 11-44-16,21 20-53 16,7-1-18-16,25-3-4 15,8-9 0-15,12-13 6 16,10-4 1-16,7-13-50 15,5-4-76-15</inkml:trace>
  <inkml:trace contextRef="#ctx0" brushRef="#br0" timeOffset="143735.2863">5988 16563 791 0,'-12'-32'349'0,"-14"-22"-164"16,19-3-103-16,6 9-17 15,15 11 6-15,14 9 1 16,3 16-5-16,8 4 4 0,1 14-35 16,-3 8-12-16,-6 13-13 15,-12 3-2-15,-20 15 11 16,-18 2 5-16,-21 5 6 15,-5 0-1-15,0-11-8 16,12-5-2-16,13-13-7 16,10-7-7-16,12-5-9 15,2-4-4-15,14-2 1 16,6 1 6-16,11-5 3 16,3 4 1-16,3-4 18 15,1-3-54-15,-7-1-277 16</inkml:trace>
  <inkml:trace contextRef="#ctx0" brushRef="#br0" timeOffset="144021.0833">6256 16562 1082 0,'6'1'427'0,"6"5"-300"0,3 4-20 15,-2 8-35-15,-4 2-22 16,-8 2-19-16,-1 3-2 15,-5-7-4-15,0-5-2 16,4-5 1-16,2-8 2 16,9-11-7-16,3-4-7 15,10-2-9-15,0-1-5 0,-1 4-6 16,-1 6-2 0,-4 4 6-16,1 5 1 0,-4 9 9 15,-2 4 4-15,-10 5-3 16,-4 5 0-16,-6 2 22 15,2 0-58-15,5-3-253 16</inkml:trace>
  <inkml:trace contextRef="#ctx0" brushRef="#br0" timeOffset="144230.7">6685 16507 962 0,'1'-3'509'0,"0"-1"-107"16,1 6-275-16,-2-2-41 16,1 8-50-16,5 22-2 15,6 36-8-15,-8-28-1 16,-3-6-6-16,-1-2-1 16,0-9-49-16,0-7-67 15</inkml:trace>
  <inkml:trace contextRef="#ctx0" brushRef="#br0" timeOffset="144494.503">6574 16634 795 0,'10'2'349'0,"8"6"-172"0,13-1-110 16,5-1-10-16,8 1-30 15,-1-7-5-15,1-3 6 16,-6-6 3-16,-10-7 0 15,2 0 1-15,-11-10 36 16,-1 1 7-16,-3-3 10 16,-4 3-6-16,-5 11-15 15,0 10-8-15,-3 9-13 16,-3 9 5-16,-2 13-32 16,2 3-5-16,-4 3-4 15,4 1-1-15,5-3-58 16,1-1-58-16</inkml:trace>
  <inkml:trace contextRef="#ctx0" brushRef="#br0" timeOffset="144793.972">7094 16228 1065 0,'9'-1'436'0,"15"3"-257"15,7 14-73-15,12 28-31 16,4 16-6-16,-5 16-14 15,-10 6 1-15,-26-2-13 16,-15-7-10-16,-24-6-27 16,-1-5-63-16</inkml:trace>
  <inkml:trace contextRef="#ctx0" brushRef="#br0" timeOffset="145129.0415">5877 16925 853 0,'4'0'361'0,"19"0"-141"15,21 3-123-15,46 0-22 16,32 0 13-16,48 0 3 16,30-2-18-16,4-3-16 15,-7-3-8-15,-20-4-54 16,-39 1-46-16,-50 5-266 15</inkml:trace>
  <inkml:trace contextRef="#ctx0" brushRef="#br0" timeOffset="145542.2487">6613 17087 1065 0,'-7'1'411'16,"-9"3"-292"-16,-3 4-34 16,-1 13-33-16,1 3-17 15,14 8-21-15,5-1-5 0,17-2 0 16,6-4 1-16,11-9 4 15,1-6 4-15,-2-10 10 16,-4-3-27-16,-8-12-51 16,-6-2-30-16,-6-6-52 15,-4-3 20-15,-3 2 46 16,1 4 48-16,-2 8 98 16,0 6 15-16,-1 11 14 15,0 6-12-15,0 15-39 16,0 3-3-16,7 14-4 15,1 2-9-15,6 5-17 16,3-3-3-16,-5-8-13 16,1-1-48-16</inkml:trace>
  <inkml:trace contextRef="#ctx0" brushRef="#br0" timeOffset="145858.3716">7591 16903 1459 0,'-1'0'568'0,"-3"0"-424"16,2 0-47-16,2-1-133 15,0 0-65-15</inkml:trace>
  <inkml:trace contextRef="#ctx0" brushRef="#br0" timeOffset="146531.1565">8227 16653 905 0,'-16'-11'466'0,"-8"-11"-111"0,3-5-173 15,6 1-38-15,15 2-79 16,5-1-42-16,17 9-30 16,8 2-5-16,5 11 10 15,3 3 6-15,-12 15-8 16,-4 6 3-16,-18 7 4 16,-9 7 2-16,-24 1 6 15,-12-2-2-15,-6 3 0 16,1-1 1-16,19-7-6 15,11-4-3-15,16-9-10 16,8-3-2-16,14-5-1 16,6 0 2-16,9-3 7 15,5-1 2-15,0 1 2 16,-3-2 1-16,-12-3 6 0,-9-1 4 16,-9-2 4-16,-2-2-1 15,-7 4-6-15,1 1-4 16,-1 1-2-16,-1-1 1 15,0-1 4-15,0 0-3 16,0 0-4-16,-3-6-2 16,1-10-11-16,5-31-2 15,16 29-2-15,2 0 1 16,4 3 15-16,2 2 6 0,-7 11 12 16,3 5 2-16,-9 11 2 15,-1 8-2-15,-7 7-5 16,-1 3-1-16,-1 4-10 15,1-2 1-15,1-4-60 16,1-6-76-16</inkml:trace>
  <inkml:trace contextRef="#ctx0" brushRef="#br0" timeOffset="146753.1181">8004 17081 972 0,'3'0'403'0,"13"-4"-190"0,11 1-107 16,27 1-17-16,14-3-5 16,10 2-29-16,5 4-15 15,1-5-19-15,-2 4-21 16,-1-2-156-16,-8-1-129 15</inkml:trace>
  <inkml:trace contextRef="#ctx0" brushRef="#br0" timeOffset="147098.5369">8195 17204 709 0,'-7'-3'382'0,"-5"-1"-18"15,12 0-207-15,22 0-81 16,11 2-19-16,10 2-42 16,1 3-3-16,-2 9-1 15,-6 4 1-15,-16 4 0 16,-5 0 3-16,-18 0 8 16,-8 2 2-16,-5-4 3 15,-2-1-3-15,3-8 4 16,4-7-5-16,10-3-24 15,4-3-8-15,8 2-15 16,4 0-1-16,1 5 18 0,2 7 3 16,-6 5 18-16,-6 4 17 15,-13 5 31-15,-9 2 2 16,-16-2-6-16,-9 2-9 16,-5-15-100-16,1-10-40 15</inkml:trace>
  <inkml:trace contextRef="#ctx0" brushRef="#br0" timeOffset="147373.4126">9128 17012 1303 0,'7'10'557'16,"4"9"-314"-16,-16 5-102 15,-11 3-30-15,-13 2-60 16,2 1-78-16</inkml:trace>
  <inkml:trace contextRef="#ctx0" brushRef="#br0" timeOffset="147861.8239">9588 16756 1005 0,'8'1'420'15,"4"5"-219"-15,4 18-147 16,3 12-20-16,-6 13-14 16,-5 3-2-16,-8-5 2 15,-4-4 1-15,-2-19 6 16,3-8 6-16,3-12 19 15,5-9 5-15,6-17-1 0,5-8-7 16,5-13-25-16,1-4-12 16,3 9-1-16,0 6 3 15,-6 17 4-15,4 12 3 16,-9 16-9-16,-4 12-3 16,1 15-5-16,-11 2 1 15,0 6-30-15,1-5-74 16</inkml:trace>
  <inkml:trace contextRef="#ctx0" brushRef="#br0" timeOffset="148213.7653">10470 16721 1290 0,'-22'0'527'0,"-22"4"-353"0,2 5-49 16,7 13-93-16,7 7-30 15,11 12-24-15,7 6-2 16,16 6 10-16,6-3 4 16,14-10 9-16,4-5 1 15,6-20-15-15,-13-13-31 32,-11-1-108-32,0 1-196 0</inkml:trace>
  <inkml:trace contextRef="#ctx0" brushRef="#br0" timeOffset="148346.5006">10265 16873 750 0,'3'4'380'16,"3"-1"-77"-16,6 7-163 15,10-2-25-15,18 0-41 16,5 1-31-16,19-5-7 16,3 2-61-16</inkml:trace>
  <inkml:trace contextRef="#ctx0" brushRef="#br0" timeOffset="148637.5083">10851 16554 923 0,'-1'1'388'0,"-1"0"-223"16,-1 24-102-16,1 5-21 0,1 25-22 16,-3 14 2-16,3 12-6 15,1 4 0-15,0-12-8 16,1-8-56-16,3-29-246 15</inkml:trace>
  <inkml:trace contextRef="#ctx0" brushRef="#br0" timeOffset="148828.4675">10977 16548 1157 0,'4'-5'491'0,"3"-5"-320"16,0 16-42-16,-3 18-83 15,-1 11-38-15,3 19-10 16,0 7 2-16,-1 14 3 16,1 6 3-16,-3-6 36 15,0-8-65-15,-2-22-144 16,0-12-41-16</inkml:trace>
  <inkml:trace contextRef="#ctx0" brushRef="#br0" timeOffset="149001.3726">10790 16564 1165 0,'6'-3'443'15,"19"2"-312"-15,12 4-51 16,17 16-32-16,15 10-13 0,11 17-27 16,0 9 0-16,-9 13 1 15,-9 6 20-15,-18-5-132 16,-7-8-128-16</inkml:trace>
  <inkml:trace contextRef="#ctx0" brushRef="#br0" timeOffset="149187.6412">11349 16524 1233 0,'-6'2'492'16,"-5"5"-297"-16,-2 22-143 15,5 10-18-15,-2 24-18 16,6 10-7-16,4 17 1 16,0 2 1-16,6-10 36 15,1-14-61-15</inkml:trace>
  <inkml:trace contextRef="#ctx0" brushRef="#br0" timeOffset="149801.6293">12029 17059 931 0,'-4'7'439'16,"-17"15"-119"-16,-8 5-223 0,-11 9-53 16,-2-2-70-16</inkml:trace>
  <inkml:trace contextRef="#ctx0" brushRef="#br0" timeOffset="150091.4018">12731 16773 957 0,'12'-1'425'0,"6"-1"-183"16,14 17-143-16,7 16-24 16,10 22-31-16,7 6-19 15,-6 2-10-15,-3-4 7 16,-15-15-157-16,-6-9-125 16</inkml:trace>
  <inkml:trace contextRef="#ctx0" brushRef="#br0" timeOffset="150242.7282">13215 16825 985 0,'-12'-1'511'0,"-21"2"-63"15,-11 10-281-15,-13 22-87 16,-7 4-20-16,4 10-38 16,4 1-11-16,14-4-45 15,8-6-69-15,19-6-400 16</inkml:trace>
  <inkml:trace contextRef="#ctx0" brushRef="#br0" timeOffset="150592.6937">13399 17129 1009 0,'-14'-9'449'0,"-12"-7"-222"0,-3 4-34 16,3 9-125-16,8 8-34 15,9 11-60-15,4 1-19 16,11 7 29-16,3-2-2 16,8-5 12-16,6 1 6 15,6-9 11-15,2-3 6 16,-6-9 20-16,-7-5 10 15,-10-9 8-15,-7-3-1 0,-5-7-12 16,-6-4-1-16,-6-9-4 16,3-6-4-1,3-3-13-15,7 0-15 0,11 9-20 16,2 10-7-16,5 17-17 16,1 11-61-16</inkml:trace>
  <inkml:trace contextRef="#ctx0" brushRef="#br0" timeOffset="150865.6356">13887 16926 793 0,'10'0'373'0,"6"-2"-146"16,14 2-93-16,9 1-21 16,13 2-52-16,0-1-32 0,0 4-29 15,-6-4-64-15</inkml:trace>
  <inkml:trace contextRef="#ctx0" brushRef="#br0" timeOffset="151022.3647">13912 17039 1064 0,'1'2'460'15,"6"0"-240"-15,15 1-100 16,13-2-7-16,18 2-53 15,3-2-26-15,6 0-90 16</inkml:trace>
  <inkml:trace contextRef="#ctx0" brushRef="#br0" timeOffset="151552.1868">14567 16986 926 0,'1'0'363'0,"0"-2"-167"16,28 2-195-1,16 4-4-15,40-4 50 0,28 2 13 16,43-2 54-16,24 2 18 15,16 2-24-15,2-3-11 16,-12 2-60-16,-24-2-17 16,-44-1-16-16,-26 0-52 15</inkml:trace>
  <inkml:trace contextRef="#ctx0" brushRef="#br0" timeOffset="153543.565">15140 16553 661 0,'11'-10'363'0,"14"-4"-106"16,1 9-84-16,4 6-20 15,1 18-67-15,-7 5-17 16,-12 5-18-16,-9 2-5 15,-10-2 0-15,-4-5-2 0,-1-6-11 16,5-6-5-16,7-12 7 16,5-7 2-16,8-14-7 15,3-2-5-15,6-5-22 16,4 3-4-16,4 7 3 16,1 1 3-1,-1 15 4-15,-3 3 2 0,-4 12-6 16,-3 7 0-16,-8 6 4 15,-3 3 2-15,-5 1 0 16,-5-1-1-16,1-3-44 16,0-4-53-16</inkml:trace>
  <inkml:trace contextRef="#ctx0" brushRef="#br0" timeOffset="154073.2585">15270 17235 512 0,'-5'0'341'0,"-5"3"61"16,1-3-183-16,5-7-69 15,2-5-27-15,9-7-51 16,7 1-1-16,9 1-16 15,8 6 4-15,5 7-9 16,3 5-11-16,-1 13-23 16,-6 6-2-16,-16 10 10 15,-13 2 7-15,-23 8 9 16,-12 1-3-16,-17 0-7 16,0-3-7-16,2-7-6 15,9-9 1-15,16-11 2 0,6-8-2 16,12-6-6-16,4-1-2 15,10-1-1-15,5 1 2 16,10 4 6-16,5 0 1 16,6 8-5-16,4 2-3 15,0 2-4-15,-1 1 11 16,-1-5-54-16</inkml:trace>
  <inkml:trace contextRef="#ctx0" brushRef="#br0" timeOffset="155578.6307">16816 16667 579 0,'-18'3'292'0,"-25"3"-72"15,-8-6-18-15,5-10-41 16,3-6-24-16,10-14-52 16,13-4-24-16,15-8-43 15,10-1-12-15,21 2 10 16,4 2 18-16,9 14 18 15,0 7 3-15,-2 16-27 16,-1 13-19-16,-11 15-9 16,-6 10-2-16,-21 8 2 15,-11 2 3-15,-21 2 2 16,-5-4 2-16,7-5 0 16,5-4 0-16,12-14-1 15,8-5-3-15,8-9-4 16,5-5-1-16,14-2-2 15,4-1 0-15,12-4 1 16,3 1-2-16,7-2 2 16,-1 4 1-16,-9 2 1 0,-7 2 2 15,-16 5 0-15,-8 1 2 16,-10 1 3-16,-6 0 2 16,-5-3 9-16,4-5 4 15,2-8 2-15,6-3-4 16,11-7-16-16,6 0-9 15,12 2-8-15,3 0 0 16,1 8 12-16,-5 4 4 0,-1 8 6 16,-7 6 2-16,-8 8-6 15,6 5 0-15,-12 3-3 16,4 0-67-16</inkml:trace>
  <inkml:trace contextRef="#ctx0" brushRef="#br0" timeOffset="155786.6768">16461 17056 790 0,'-6'-2'413'16,"-5"-3"-27"-16,21 0-304 15,14-2-5-15,25 0-24 16,10 1-15-16,22 3-10 15,13 4 1-15,19 6-14 0,2 2-6 16,-3 2-101 0,-13-3-184-16</inkml:trace>
  <inkml:trace contextRef="#ctx0" brushRef="#br0" timeOffset="156184.1466">16615 17249 818 0,'-2'-6'365'16,"1"-3"-167"-16,14-3-93 16,7-2 6-16,14 0-2 15,4 2-8-15,3 9-26 16,3 3-19-16,-9 7-37 15,-9 4-7-15,-15 3-6 16,-14 1 0-16,-15 4 3 16,-7-2 2-16,-3 0 1 15,5-2-9-15,10-10-29 16,10-1-6-16,15-4-7 16,8-1 6-16,11 1 25 15,4 1 2-15,-2 10 10 16,-5 1 5-16,-12 13 18 0,-11 0 11 15,-23 3 9-15,-11 1 4 16,-22-9-8 0,-5-2-2-16,4-18-29 0,7-6-55 15,21-16-198-15</inkml:trace>
  <inkml:trace contextRef="#ctx0" brushRef="#br0" timeOffset="156602.6072">17719 16960 1038 0,'9'7'419'15,"4"10"-248"-15,-8 5-58 16,-9 13-21-16,-10-2-23 16,-7-1-45-16,0-2-73 15</inkml:trace>
  <inkml:trace contextRef="#ctx0" brushRef="#br0" timeOffset="157091.8472">18179 16733 914 0,'8'-5'398'16,"11"-3"-187"-16,3 9-86 16,-4 19-58-16,-2 4-14 15,-9 14-21-15,-7 4 0 16,-6-6-1-16,-2-2 1 0,0-12 0 16,3-11 1-16,9-14-1 15,4-10-3-15,10-19-11 16,5-3-9-16,7 0-9 15,4 3-3-15,-2 13 16 16,0 5 2 0,-10 12 5-16,-1 4 3 0,-10 16-16 15,-6 9 0-15,-7 14-1 16,-2 8 1-16,-6-3-50 16,4-7-77-16</inkml:trace>
  <inkml:trace contextRef="#ctx0" brushRef="#br0" timeOffset="157476.4364">19179 16613 1138 0,'-27'0'455'0,"-31"1"-301"15,3 13-48-15,10 12-59 16,8 7-27-16,20 6-31 16,6 6 1-16,22 2 9 15,13 0 1-15,12-5 4 16,9-11 2-16,6-16-33 16,-3-10-43-16,-6-11-313 15</inkml:trace>
  <inkml:trace contextRef="#ctx0" brushRef="#br0" timeOffset="157608.6273">18982 16751 957 0,'10'0'371'0,"9"4"-269"0,8-2-30 16,22 1-25-16,7 1-24 15,16-2-98-15</inkml:trace>
  <inkml:trace contextRef="#ctx0" brushRef="#br0" timeOffset="157867.7492">19663 16252 911 0,'-4'0'385'16,"-2"1"-199"-16,5 28-121 15,-1 15-22-15,1 31-6 16,-2 7 2-16,2 5-11 16,0-4-3-16,0-10-4 15,1-4 0-15,-2-15-52 16,2-8-68-16</inkml:trace>
  <inkml:trace contextRef="#ctx0" brushRef="#br0" timeOffset="158063.9344">19801 16344 1000 0,'3'-10'518'0,"5"-13"-161"15,-6 25-230-15,-2 17-42 16,0 28-79-16,1 12 0 15,2 16-1-15,3 2 1 16,1-3 2-16,-4-1 1 0,-2-5 2 16,-1-5-8-1,-4-15-80-15,2-12-57 16</inkml:trace>
  <inkml:trace contextRef="#ctx0" brushRef="#br0" timeOffset="158258.6493">19596 16261 1228 0,'10'-1'459'15,"10"1"-332"-15,19 17-95 16,7 11-2-16,23 26-9 16,7 13-4-16,4 2-4 15,2 2 2-15,-7-15 1 16,-4-6-30-16,-5-7-82 15,-9-5-395-15</inkml:trace>
  <inkml:trace contextRef="#ctx0" brushRef="#br0" timeOffset="158494.0822">20286 16275 1117 0,'-1'-9'492'0,"-4"-12"-261"0,3 15-98 16,1 6-38-16,0 15-68 16,2 19-26-16,1 31-7 15,4 13 1-15,2 12 7 16,3 2 5-16,0-14 4 16,-1-4 2-16,-4-15-14 15,-1-8-49-15,-8-20-246 16</inkml:trace>
  <inkml:trace contextRef="#ctx0" brushRef="#br0" timeOffset="161069.5636">20763 16917 666 0,'4'-2'325'0,"4"-5"-124"16,1 1-3-16,-1-2-38 15,3 2-21-15,-2 3-19 16,0-2-3-16,-2 5-37 16,-3 0-19-16,-4 3-31 15,-2-3 3-15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1T08:35:15.9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16381 3882 664 0,'-3'-5'214'0,"-3"-1"-214"16,3-4-188-16,-1-2 16 15,1 1 158-15,-1 1 114 16,0 0 247-16,-1 2-22 0,3 2-163 16,-5 3-81-16,-3 3-22 15,0 3-5-15,-6 7-2 16,2 1-3-16,-1 4-9 16,0 1-4-16,4 0 0 15,0-1-1-15,5 2-8 16,3-1-4-16,1 2-1 15,3 1 4-15,9 1 2 16,5 1 1-16,9-2-5 16,2-7-3-16,4-4-8 15,1-3-2-15,-1-9 0 16,-2 1 0-16,-9-7 3 16,-5-6 0-16,-7-2 3 15,-7 1 1-15,-10 0 2 16,-4 3 2-16,-11 1-3 15,-4 2-3-15,0 6-8 16,-1 3-3-16,7 4-6 16,2 3-2-16,6-2 1 0,4 5 0 15,5-1 1-15,0 0 2 16,4 4 5-16,1-1 0 16,2 1 4-16,3 1-3 15,6 0-2-15,2-2-2 16,6-3-2-16,0-3-1 15,2-6 0-15,-1-2 0 0,0-7 1 16,-2-4 1-16,-2-5 4 16,-1 3 0-16,-6-1 3 15,-4 0 1-15,-4 6-2 16,-5-1-1-16,-7 5-7 16,-3 4 0-16,-4 4-5 15,-2 3-1-15,4 9 2 16,0 0 2-16,9 4 2 15,3 4 1-15,8-5-1 16,6 0 0-16,5-4 0 16,3-4 0-16,2-3 5 15,-2-1 4-15,-3-5 10 16,-1 2 6-16,-8 0 6 16,-2 0-3-16,0 2-18 15,-3-2-40-15</inkml:trace>
  <inkml:trace contextRef="#ctx0" brushRef="#br0" timeOffset="1528.1471">23010 3950 1506 0,'-2'-4'202'0,"0"0"-157"15,-2 0-20-15,3 3-19 16,0 0-9-16,0 0-5 15,0 0 3-15,-8-5 23 0,-2 4 23 16,-26-35 39-16,30 33 6 16,4 3-11-16,3 2-18 15,-4 6-38-15,4 1-15 16,-3 8-6-16,-2-2-3 16,0 5 2-16,1-2 1 0,3-2 1 15,2-1 0 1,5-7 1-16,2-2 0 0,4-3 11 15,-2-5 6-15,7-5 11 16,-2-1 0-16,5-5-5 16,2 3-5-16,-6-1-6 15,-2-4 0-15,-9 2 2 16,-1 1 2-16,-6 2-1 16,-5-1-2-16,-5 0-5 15,-1 0-3-15,-3-1-3 16,2 4-1-16,-1 1-1 15,2 2 2-15,3 5 2 16,-3 1 0-16,5 9 2 16,-3 2-2-16,3 7-4 15,2 5 0-15,2 5-5 16,0 0 1-16,4-4 2 16,4-2-1-16,3-8 3 0,3 1 1 15,3-5 2-15,3-3-1 16,3-7 2-16,-1-4 3 15,0-5 1-15,-2-2 1 16,-2-2 0-16,0 1-1 16,-4 1-2-16,-3-2-3 15,-7-1-4-15,-1-1-4 16,-9 2-4-16,-3 0 0 16,-4 4 1-16,-5 1 2 0,-1 4 3 15,1 2 0-15,1 5 3 16,6 1 1-16,7 3 1 15,1-2 2-15,7 4-4 16,-2-1 1-16,4 3-2 16,2 6-3-16,4 1 0 15,1 0 1-15,2-2 0 16,3-2 2-16,-1-7 0 16,3 1 0-16,-1-4 2 15,1-4 1-15,-1-6 5 16,1-5 2-16,0-1 1 15,-1-2 0-15,-5 0-1 16,-5 3-1-16,-6-3 0 16,-6 1-2-16,-8 3-5 15,-2 0-3-15,-5 7-4 16,-2 0 0-16,-1 5 6 16,0 0 2-16,8 3 8 15,6-1 3-15,8 1-3 0,3 0-2 16,3-2-27-16,-3-3-54 15</inkml:trace>
  <inkml:trace contextRef="#ctx0" brushRef="#br0" timeOffset="19751.2311">16388 4406 1114 0,'-5'-9'367'0,"-6"-5"-169"0,7 3-3 16,7 11-37-16,5 5-20 16,9 14-57-16,6 7-26 15,6 7-27-15,5 2-11 16,-5-3-4-16,1-1 0 16,-7-7-28-16,-7-6-41 15,-5-5-135-15</inkml:trace>
  <inkml:trace contextRef="#ctx0" brushRef="#br0" timeOffset="19955.685">16636 4321 1480 0,'-7'5'252'0,"-11"11"-61"15,2 4-42-15,-11 13-52 16,0 4-16-16,-12 0-36 15,-2 4-12-15,2-8-15 16,18-16-8 0,11-9-19-16,0 0-45 0,-7 14-141 15,10-13-138-15</inkml:trace>
  <inkml:trace contextRef="#ctx0" brushRef="#br0" timeOffset="20150.1654">16640 4457 1437 0,'7'-5'228'16,"13"-2"-68"-16,7 5-58 15,10 2-63-15,0 1-19 16,-3-1-35-16,-5 0-56 0</inkml:trace>
  <inkml:trace contextRef="#ctx0" brushRef="#br0" timeOffset="20342.9978">16727 4533 1404 0,'-2'4'221'15,"-3"4"-73"-15,13 1-54 16,11 4-12-16,6-4-31 16,5-6-14-16,7-3-24 15,6-1-29-15,8-6-76 16,0-1-65-16</inkml:trace>
  <inkml:trace contextRef="#ctx0" brushRef="#br0" timeOffset="20598.4991">17251 4417 964 0,'-7'0'461'16,"-8"0"-237"-16,-4-2-30 15,-3 5-41-15,-1-1-29 16,3 10-38-16,4 5-30 16,5 5-30-16,5 7-4 15,9-2-6-15,1 0 4 0,11-10 12 16,9-4 9-16,8-10 21 15,6-3 8-15,-5-10 20 16,-2-7 5-16,-15-9-2 16,-11 2-8-16,-17 7-31 15,-11 4-16-15,-9 11-101 16,-1-4 319-16</inkml:trace>
  <inkml:trace contextRef="#ctx0" brushRef="#br0" timeOffset="21392.8033">22349 4314 1396 0,'-3'-1'272'16,"6"-1"40"-16,-2 4-187 16,-1-2-20-16,2 1-45 15,19 24-23-15,40 42-17 16,-34-34-3-16,0 2-5 16,0-5-1-16,-8-10-4 15,2 5-24-15,-6-11-89 16,1-4-76-16</inkml:trace>
  <inkml:trace contextRef="#ctx0" brushRef="#br0" timeOffset="21601.2428">22618 4299 1457 0,'-6'0'238'0,"-8"0"-45"15,-8 12-85-15,0 13-9 16,-9 15-4-16,-3 6-21 16,-3 2-20-16,5-9-13 0,14-7-29 15,2-8-13-15,12-6-75 16,2-6-56-16</inkml:trace>
  <inkml:trace contextRef="#ctx0" brushRef="#br0" timeOffset="21826.5484">22745 4387 1414 0,'5'-4'253'0,"10"-3"-16"15,3 0-81-15,9 5-94 16,-2 1-17-16,-3 2-36 16,1 4-22-16,-6 0-87 0,0 4-115 15</inkml:trace>
  <inkml:trace contextRef="#ctx0" brushRef="#br0" timeOffset="21975.4667">22778 4480 1564 0,'-3'4'276'16,"6"2"-124"-16,5 2-51 0,14-2-37 15,9-5-20-15,4 1-69 16,6-1-65-16</inkml:trace>
  <inkml:trace contextRef="#ctx0" brushRef="#br0" timeOffset="22441.3544">23256 4258 1437 0,'2'-2'248'0,"-2"-2"-50"16,0 4-69-16,0 0-21 16,-1 0-40-16,0 0-16 15,0 0-17-15,-3 21 2 16,1 37-4-16,2-24-2 15,2 0-5-15,-1 3-11 0,-1-7-7 16,1-15 0 0,0-8 4-1,1 1 1-15,2 14 8 0,7-9 3 0,-2-11 9 16,2-2 6-16,-1-7 3 16,3 4-3-16,3-2-3 15,-5-9-5-15,7 6-10 16,-4-1-2-16,1 2-7 15,0 7-3-15,1 7-5 16,2 1-2-16,2 2-2 16,2-3-37-16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8T06:07:31.6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16381 3882 664 0,'-3'-5'214'0,"-3"-1"-214"16,3-4-188-16,-1-2 16 15,1 1 158-15,-1 1 114 16,0 0 247-16,-1 2-22 0,3 2-163 16,-5 3-81-16,-3 3-22 15,0 3-5-15,-6 7-2 16,2 1-3-16,-1 4-9 16,0 1-4-16,4 0 0 15,0-1-1-15,5 2-8 16,3-1-4-16,1 2-1 15,3 1 4-15,9 1 2 16,5 1 1-16,9-2-5 16,2-7-3-16,4-4-8 15,1-3-2-15,-1-9 0 16,-2 1 0-16,-9-7 3 16,-5-6 0-16,-7-2 3 15,-7 1 1-15,-10 0 2 16,-4 3 2-16,-11 1-3 15,-4 2-3-15,0 6-8 16,-1 3-3-16,7 4-6 16,2 3-2-16,6-2 1 0,4 5 0 15,5-1 1-15,0 0 2 16,4 4 5-16,1-1 0 16,2 1 4-16,3 1-3 15,6 0-2-15,2-2-2 16,6-3-2-16,0-3-1 15,2-6 0-15,-1-2 0 0,0-7 1 16,-2-4 1-16,-2-5 4 16,-1 3 0-16,-6-1 3 15,-4 0 1-15,-4 6-2 16,-5-1-1-16,-7 5-7 16,-3 4 0-16,-4 4-5 15,-2 3-1-15,4 9 2 16,0 0 2-16,9 4 2 15,3 4 1-15,8-5-1 16,6 0 0-16,5-4 0 16,3-4 0-16,2-3 5 15,-2-1 4-15,-3-5 10 16,-1 2 6-16,-8 0 6 16,-2 0-3-16,0 2-18 15,-3-2-40-15</inkml:trace>
  <inkml:trace contextRef="#ctx0" brushRef="#br0" timeOffset="0.9761">23010 3950 1506 0,'-2'-4'202'0,"0"0"-157"15,-2 0-20-15,3 3-19 16,0 0-9-16,0 0-5 15,0 0 3-15,-8-5 23 0,-2 4 23 16,-26-35 39-16,30 33 6 16,4 3-11-16,3 2-18 15,-4 6-38-15,4 1-15 16,-3 8-6-16,-2-2-3 16,0 5 2-16,1-2 1 0,3-2 1 15,2-1 0 1,5-7 1-16,2-2 0 0,4-3 11 15,-2-5 6-15,7-5 11 16,-2-1 0-16,5-5-5 16,2 3-5-16,-6-1-6 15,-2-4 0-15,-9 2 2 16,-1 1 2-16,-6 2-1 16,-5-1-2-16,-5 0-5 15,-1 0-3-15,-3-1-3 16,2 4-1-16,-1 1-1 15,2 2 2-15,3 5 2 16,-3 1 0-16,5 9 2 16,-3 2-2-16,3 7-4 15,2 5 0-15,2 5-5 16,0 0 1-16,4-4 2 16,4-2-1-16,3-8 3 0,3 1 1 15,3-5 2-15,3-3-1 16,3-7 2-16,-1-4 3 15,0-5 1-15,-2-2 1 16,-2-2 0-16,0 1-1 16,-4 1-2-16,-3-2-3 15,-7-1-4-15,-1-1-4 16,-9 2-4-16,-3 0 0 16,-4 4 1-16,-5 1 2 0,-1 4 3 15,1 2 0-15,1 5 3 16,6 1 1-16,7 3 1 15,1-2 2-15,7 4-4 16,-2-1 1-16,4 3-2 16,2 6-3-16,4 1 0 15,1 0 1-15,2-2 0 16,3-2 2-16,-1-7 0 16,3 1 0-16,-1-4 2 15,1-4 1-15,-1-6 5 16,1-5 2-16,0-1 1 15,-1-2 0-15,-5 0-1 16,-5 3-1-16,-6-3 0 16,-6 1-2-16,-8 3-5 15,-2 0-3-15,-5 7-4 16,-2 0 0-16,-1 5 6 16,0 0 2-16,8 3 8 15,6-1 3-15,8 1-3 0,3 0-2 16,3-2-27-16,-3-3-54 15</inkml:trace>
  <inkml:trace contextRef="#ctx0" brushRef="#br0" timeOffset="1.9761">16388 4406 1114 0,'-5'-9'367'0,"-6"-5"-169"0,7 3-3 16,7 11-37-16,5 5-20 16,9 14-57-16,6 7-26 15,6 7-27-15,5 2-11 16,-5-3-4-16,1-1 0 16,-7-7-28-16,-7-6-41 15,-5-5-135-15</inkml:trace>
  <inkml:trace contextRef="#ctx0" brushRef="#br0" timeOffset="2.976">16636 4321 1480 0,'-7'5'252'0,"-11"11"-61"15,2 4-42-15,-11 13-52 16,0 4-16-16,-12 0-36 15,-2 4-12-15,2-8-15 16,18-16-8 0,11-9-19-16,0 0-45 0,-7 14-141 15,10-13-138-15</inkml:trace>
  <inkml:trace contextRef="#ctx0" brushRef="#br0" timeOffset="3.9761">16640 4457 1437 0,'7'-5'228'16,"13"-2"-68"-16,7 5-58 15,10 2-63-15,0 1-19 16,-3-1-35-16,-5 0-56 0</inkml:trace>
  <inkml:trace contextRef="#ctx0" brushRef="#br0" timeOffset="4.9761">16727 4533 1404 0,'-2'4'221'15,"-3"4"-73"-15,13 1-54 16,11 4-12-16,6-4-31 16,5-6-14-16,7-3-24 15,6-1-29-15,8-6-76 16,0-1-65-16</inkml:trace>
  <inkml:trace contextRef="#ctx0" brushRef="#br0" timeOffset="5.9761">17251 4417 964 0,'-7'0'461'16,"-8"0"-237"-16,-4-2-30 15,-3 5-41-15,-1-1-29 16,3 10-38-16,4 5-30 16,5 5-30-16,5 7-4 15,9-2-6-15,1 0 4 0,11-10 12 16,9-4 9-16,8-10 21 15,6-3 8-15,-5-10 20 16,-2-7 5-16,-15-9-2 16,-11 2-8-16,-17 7-31 15,-11 4-16-15,-9 11-101 16,-1-4 319-16</inkml:trace>
  <inkml:trace contextRef="#ctx0" brushRef="#br0" timeOffset="6.9761">22349 4314 1396 0,'-3'-1'272'16,"6"-1"40"-16,-2 4-187 16,-1-2-20-16,2 1-45 15,19 24-23-15,40 42-17 16,-34-34-3-16,0 2-5 16,0-5-1-16,-8-10-4 15,2 5-24-15,-6-11-89 16,1-4-76-16</inkml:trace>
  <inkml:trace contextRef="#ctx0" brushRef="#br0" timeOffset="7.9761">22618 4299 1457 0,'-6'0'238'0,"-8"0"-45"15,-8 12-85-15,0 13-9 16,-9 15-4-16,-3 6-21 16,-3 2-20-16,5-9-13 0,14-7-29 15,2-8-13-15,12-6-75 16,2-6-56-16</inkml:trace>
  <inkml:trace contextRef="#ctx0" brushRef="#br0" timeOffset="8.9761">22745 4387 1414 0,'5'-4'253'0,"10"-3"-16"15,3 0-81-15,9 5-94 16,-2 1-17-16,-3 2-36 16,1 4-22-16,-6 0-87 0,0 4-115 15</inkml:trace>
  <inkml:trace contextRef="#ctx0" brushRef="#br0" timeOffset="9.9761">22778 4480 1564 0,'-3'4'276'16,"6"2"-124"-16,5 2-51 0,14-2-37 15,9-5-20-15,4 1-69 16,6-1-65-16</inkml:trace>
  <inkml:trace contextRef="#ctx0" brushRef="#br0" timeOffset="10.9761">23256 4258 1437 0,'2'-2'248'0,"-2"-2"-50"16,0 4-69-16,0 0-21 16,-1 0-40-16,0 0-16 15,0 0-17-15,-3 21 2 16,1 37-4-16,2-24-2 15,2 0-5-15,-1 3-11 0,-1-7-7 16,1-15 0 0,0-8 4-1,1 1 1-15,2 14 8 0,7-9 3 0,-2-11 9 16,2-2 6-16,-1-7 3 16,3 4-3-16,3-2-3 15,-5-9-5-15,7 6-10 16,-4-1-2-16,1 2-7 15,0 7-3-15,1 7-5 16,2 1-2-16,2 2-2 16,2-3-37-16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3638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283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78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4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59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9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048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17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58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01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0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8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2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1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customXml" Target="../ink/ink6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 smtClean="0"/>
          </a:p>
        </p:txBody>
      </p:sp>
      <p:pic>
        <p:nvPicPr>
          <p:cNvPr id="1026" name="Picture 2" descr="http://resource.isvr.soton.ac.uk/spcg/tutorial/tutorial/Tutorial_files/standingwav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60" y="1752600"/>
            <a:ext cx="6430430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  <a:r>
                  <a:rPr lang="el-GR" sz="600" b="1" dirty="0" smtClean="0"/>
                  <a:t/>
                </a:r>
                <a:br>
                  <a:rPr lang="el-GR" sz="600" b="1" dirty="0" smtClean="0"/>
                </a:br>
                <a:r>
                  <a:rPr lang="el-GR" sz="600" b="1" i="1" dirty="0" smtClean="0"/>
                  <a:t/>
                </a:r>
                <a:br>
                  <a:rPr lang="el-GR" sz="600" b="1" i="1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68580" indent="0">
                  <a:buNone/>
                </a:pPr>
                <a:endParaRPr lang="el-GR" sz="1400" dirty="0" smtClean="0"/>
              </a:p>
              <a:p>
                <a:r>
                  <a:rPr lang="el-GR" sz="2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Πότε μηδενίζεται το πλάτος;</a:t>
                </a:r>
                <a:r>
                  <a:rPr lang="en-US" sz="2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l-GR" sz="2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δηλ. υπάρχουν στοιχεία του μέσου που ΔΕΝ ταλαντώνονται?)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n-US" b="0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Τα σημεία αυτά λέγονται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δεσμοί (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nodes)</a:t>
                </a:r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l-GR" sz="1200" dirty="0" smtClean="0"/>
              </a:p>
              <a:p>
                <a:r>
                  <a:rPr lang="el-GR" sz="2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Πότε μεγιστοποιείται το πλάτος; (δηλ. υπάρχον στοιχεία του μέσου που ταλαντώνονται με το μέγιστο δυνατό πλάτος?)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Τα σημεία αυτά λέγονται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κοιλίες (ή </a:t>
                </a:r>
                <a:r>
                  <a:rPr lang="el-GR" b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αντιδεσμοί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(antinodes)</a:t>
                </a:r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  <a:blipFill rotWithShape="0">
                <a:blip r:embed="rId3"/>
                <a:stretch>
                  <a:fillRect t="-16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8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1" y="2032908"/>
            <a:ext cx="8029598" cy="37780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052800" y="297864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4160" y="2970000"/>
                <a:ext cx="17640" cy="1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17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Άρα εύκολα συμπεραίνει κανείς από τα προηγούμενα:</a:t>
                </a: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δυο διαδοχικών κοιλιών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δυο διαδοχικών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δεσμών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δεσμού και επόμενης κοιλίας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37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Παράδειγμα:</a:t>
                </a:r>
              </a:p>
              <a:p>
                <a:pPr lvl="1"/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Δυο κύματα τα οποία διαδίδονται προς αντίθετες κατευθύνσεις, δημιουργούν ένα στάσιμο κύμα. Οι επιμέρους </a:t>
                </a:r>
                <a:r>
                  <a:rPr lang="el-GR" sz="2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κυματοσυναρτήσεις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</a:t>
                </a:r>
                <a:r>
                  <a:rPr lang="en-US" sz="20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0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)=4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20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 smtClean="0"/>
              </a:p>
              <a:p>
                <a:pPr marL="365760" lvl="1" indent="0"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με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να </a:t>
                </a:r>
                <a:r>
                  <a:rPr lang="el-GR" sz="2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μετρώνται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σε εκατοστά και ο χρόνος σε</a:t>
                </a:r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δευτερόλεπτα.</a:t>
                </a:r>
              </a:p>
              <a:p>
                <a:pPr lvl="2"/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εκατοστά.</a:t>
                </a:r>
              </a:p>
              <a:p>
                <a:pPr lvl="2"/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l-GR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 – Λύση:</a:t>
                </a:r>
              </a:p>
              <a:p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Οι επιμέρους </a:t>
                </a:r>
                <a:r>
                  <a:rPr lang="el-G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κυματοσυναρτήσεις</a:t>
                </a:r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</a:t>
                </a:r>
                <a:r>
                  <a:rPr lang="en-US" sz="1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εκατοστά.</a:t>
                </a:r>
              </a:p>
              <a:p>
                <a:pPr lvl="1"/>
                <a:r>
                  <a:rPr lang="el-G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l-G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  <a:blipFill>
                <a:blip r:embed="rId2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88600" y="3795120"/>
              <a:ext cx="7827840" cy="24894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520" y="3789000"/>
                <a:ext cx="7848000" cy="250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77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 – Λύση:</a:t>
                </a:r>
              </a:p>
              <a:p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Οι επιμέρους </a:t>
                </a:r>
                <a:r>
                  <a:rPr lang="el-G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κυματοσυναρτήσεις</a:t>
                </a:r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</a:t>
                </a:r>
                <a:r>
                  <a:rPr lang="en-US" sz="1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εκατοστά.</a:t>
                </a:r>
              </a:p>
              <a:p>
                <a:pPr lvl="1"/>
                <a:r>
                  <a:rPr lang="el-G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l-G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  <a:blipFill>
                <a:blip r:embed="rId2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47560" y="972000"/>
              <a:ext cx="7564320" cy="53316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720" y="964080"/>
                <a:ext cx="7583040" cy="535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51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50522"/>
            <a:ext cx="7948450" cy="5278878"/>
          </a:xfrm>
        </p:spPr>
        <p:txBody>
          <a:bodyPr>
            <a:normAutofit lnSpcReduction="10000"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Κύματα υπό Οριακές Συνθήκες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Θεωρήστε το νήμα της εικόνας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Χορδή κιθάρας, πιάνου</a:t>
            </a:r>
          </a:p>
          <a:p>
            <a:pPr lvl="1"/>
            <a:endParaRPr lang="el-GR" sz="1200" i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Οριακή συνθήκη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: το νήμα έχει υποχρεωτικά δεσμούς στα άκρα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Αν διεγείρουμε το νήμα στο μέσο του, δυο ημιτονοειδή κύματα θα ταξιδέψουν προς αντίθετες κατευθύνσεις</a:t>
            </a:r>
          </a:p>
          <a:p>
            <a:pPr lvl="1"/>
            <a:endParaRPr lang="el-GR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Όταν φτάσουν στα άκρα του νήματος, θα ανακλαστούν με ίδιο πλάτος και συχνότητα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και θα συμβάλλουν μεταξύ τους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Κι αυτό συνεχίζεται για τα επόμενα ανακλώμενα και συμβαλλόμενα κύματα</a:t>
            </a:r>
          </a:p>
          <a:p>
            <a:pPr lvl="1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Αυτές είναι οι συνθήκες για δημιουργία ενός στάσιμου κύματος!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84" y="713340"/>
            <a:ext cx="3038475" cy="13468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841720" y="1368360"/>
              <a:ext cx="2602440" cy="29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2360" y="1360440"/>
                <a:ext cx="2623680" cy="3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719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50522"/>
                <a:ext cx="7948450" cy="512647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marL="365760" lvl="1" indent="0">
                  <a:buNone/>
                </a:pPr>
                <a:endParaRPr lang="el-GR" sz="1200" i="1" u="sng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i="1" u="sng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Οριακή συνθήκη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το νήμα έχει υποχρεωτικά δεσμούς στα άκρα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Άρα το μήκος κύματος των κυμάτων που δημιουργούν στάσιμο κύμα πάνω στο νήμα είναι προκαθορισμένο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𝑘𝐿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=1,2,3,4,…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Προκαθορισμένη είναι και η συχνότητα του κύματος, αφού </a:t>
                </a:r>
                <a:endParaRPr lang="aa-ET" b="0" i="1" dirty="0" smtClean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𝑢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𝜆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⇒</m:t>
                      </m:r>
                      <m:sSub>
                        <m:sSubPr>
                          <m:ctrlP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 οριακή συνθήκη προκαλεί ένα συγκεκριμένο αριθμό διακριτών στάσιμων κυμάτων στο νήμα, που λέγονται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κανονικοί τρόποι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ή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ιδιομορφές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</a:t>
                </a:r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Καθεμιά έχει τη δική της συχνότητα, η οποία υπολογίζεται εύκολα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όπως παραπάνω</a:t>
                </a:r>
              </a:p>
              <a:p>
                <a:pPr lvl="1"/>
                <a:endParaRPr lang="el-GR" sz="1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50522"/>
                <a:ext cx="7948450" cy="5126478"/>
              </a:xfrm>
              <a:blipFill rotWithShape="0">
                <a:blip r:embed="rId3"/>
                <a:stretch>
                  <a:fillRect t="-166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84" y="713340"/>
            <a:ext cx="3038475" cy="13468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841720" y="1368360"/>
              <a:ext cx="2602440" cy="29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2360" y="1360440"/>
                <a:ext cx="2623680" cy="3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85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lnSpcReduction="10000"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Διαλέξεις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Προαιρετική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παρουσί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Είστε εδώ γιατί 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θέλετε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να ακούσετε/συμμετέχετε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Δεν υπάρχουν απουσίες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Υπάρχει </a:t>
            </a:r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σεβασμός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Προστατέψτε εσάς και τους συναδέλφους σας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: απέχετε από το μάθημα αν δεν είστε/αισθάνεστε καλά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2883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7"/>
          <a:stretch/>
        </p:blipFill>
        <p:spPr>
          <a:xfrm>
            <a:off x="527479" y="2438400"/>
            <a:ext cx="8159321" cy="1353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8000999" cy="53340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Κανονικός τρόπος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(mode)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Περιγράφεται ως η ταλάντωση που έχει οριακές συνθήκες στα άκρα της (δεσμοί) και κάθε δεσμός απέχει 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¼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του μήκους κύματος από τον επόμενο/προηγούμενο </a:t>
                </a:r>
                <a:r>
                  <a:rPr lang="el-G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αντιδεσμό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Μήκη κύματος </a:t>
                </a:r>
                <a:r>
                  <a:rPr lang="en-US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b="0" i="1" dirty="0" smtClean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Φυσικές συχνότητες </a:t>
                </a:r>
                <a:r>
                  <a:rPr lang="en-US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ℕ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Για νήμα τάσης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και γραμμικής πυκνότητας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endParaRPr lang="el-GR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ℕ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8000999" cy="5334000"/>
              </a:xfrm>
              <a:blipFill rotWithShape="0">
                <a:blip r:embed="rId3"/>
                <a:stretch>
                  <a:fillRect t="-11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</p:spTree>
    <p:extLst>
      <p:ext uri="{BB962C8B-B14F-4D97-AF65-F5344CB8AC3E}">
        <p14:creationId xmlns:p14="http://schemas.microsoft.com/office/powerpoint/2010/main" val="184593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4804"/>
                <a:ext cx="7872249" cy="5310796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η συχνότητα αυτή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λέγεται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θεμελιώδης συχνότητα</a:t>
                </a:r>
                <a:endParaRPr lang="en-US" b="1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Οι υπόλοιπες είναι ακέραιες πολλα-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πλάσιες αυτής</a:t>
                </a:r>
                <a:r>
                  <a:rPr lang="aa-ET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aa-ET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1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Συχνότητες κανονικών τρόπων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που παρουσιάζουν αυτήν την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ακέραια πολλαπλάσια σχέση 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δημιουργούν μια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αρμονική σειρά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και οι </a:t>
                </a:r>
                <a:r>
                  <a:rPr lang="el-GR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ταλαντώσεις αυτές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λέγονται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αρμονικές</a:t>
                </a:r>
                <a:endParaRPr lang="en-US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4804"/>
                <a:ext cx="7872249" cy="5310796"/>
              </a:xfrm>
              <a:blipFill rotWithShape="0">
                <a:blip r:embed="rId3"/>
                <a:stretch>
                  <a:fillRect t="-91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57559"/>
            <a:ext cx="2798063" cy="57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94804"/>
            <a:ext cx="7872249" cy="5005996"/>
          </a:xfrm>
        </p:spPr>
        <p:txBody>
          <a:bodyPr>
            <a:normAutofit lnSpcReduction="10000"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Κύματα υπό Οριακές Συνθήκες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Για να παρουσιαστεί μια μόνο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αρμονική, πρέπει να διεγείρουμε το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νήμα ώστε να πάρει το σχήμα της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επιθυμητής αρμονικής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Αφού το διεγείρουμε, το νήμα θα 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ταλαντωθεί στην αντίστοιχη συχνό-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τητα</a:t>
            </a: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Δύσκολο να επιτευχθεί για τις </a:t>
            </a: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περισ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σότερες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αρμονικές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Αν διεγείρουμε το νήμα με τυχαίο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τρόπο, μόνο κύματα που </a:t>
            </a: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ικανοποι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ούν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τις οριακές συνθήκες θα «</a:t>
            </a: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επιζή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σουν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» στο νήμα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Αυτά είναι οι αρμονικές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57559"/>
            <a:ext cx="2798063" cy="57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63" y="2163538"/>
            <a:ext cx="5907616" cy="4340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3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7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0" y="2209800"/>
            <a:ext cx="758613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0" y="2209800"/>
            <a:ext cx="75861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65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Εικόνα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 Carlos Santana 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34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Υπέρθεση</a:t>
            </a:r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Εικόνα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 Carlos Santana </a:t>
            </a:r>
            <a:r>
              <a:rPr kumimoji="0" lang="el-G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4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139614"/>
            <a:ext cx="1470332" cy="437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Στάσιμα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Ως τώρα βλέπαμε ηχητικά κύματα που συνέβαλαν σε κάποιο σημείο μπροστά τους</a:t>
                </a:r>
              </a:p>
              <a:p>
                <a:pPr lvl="1"/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Τι θα γίνει αν τα βάλουμε αντικρυστά;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συχνότητα, μήκος κύματος, πλάτος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Αντίθετη ταχύτητα</a:t>
                </a:r>
              </a:p>
              <a:p>
                <a:pPr lvl="1"/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:r>
                  <a:rPr lang="en-US" i="1" dirty="0" smtClean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b="0" dirty="0" smtClean="0"/>
              </a:p>
              <a:p>
                <a:pPr lvl="1"/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 παραπάνω σχέση ορίζει ένα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στάσιμο κύμα</a:t>
                </a:r>
                <a:endParaRPr lang="en-US" b="1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  <a:blipFill rotWithShape="0">
                <a:blip r:embed="rId3"/>
                <a:stretch>
                  <a:fillRect t="-949" r="-31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555800" y="452844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2920" y="4525560"/>
                <a:ext cx="6120" cy="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/>
          <p:cNvGrpSpPr/>
          <p:nvPr/>
        </p:nvGrpSpPr>
        <p:grpSpPr>
          <a:xfrm>
            <a:off x="5334000" y="609600"/>
            <a:ext cx="3200400" cy="789562"/>
            <a:chOff x="5334000" y="710292"/>
            <a:chExt cx="3200400" cy="6888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1984" t="4464" r="5977" b="5882"/>
            <a:stretch/>
          </p:blipFill>
          <p:spPr>
            <a:xfrm>
              <a:off x="5512610" y="836010"/>
              <a:ext cx="2945590" cy="43551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Horizontal Scroll 6"/>
            <p:cNvSpPr/>
            <p:nvPr/>
          </p:nvSpPr>
          <p:spPr>
            <a:xfrm>
              <a:off x="5334000" y="710292"/>
              <a:ext cx="3200400" cy="688870"/>
            </a:xfrm>
            <a:prstGeom prst="horizontalScroll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17" y="2032908"/>
            <a:ext cx="1506215" cy="447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0883" y="1371600"/>
                <a:ext cx="6859117" cy="502920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endParaRPr lang="en-US" b="1" i="1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Παρατηρήστε ότι </a:t>
                </a:r>
                <a:r>
                  <a:rPr lang="el-GR" sz="24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δεν</a:t>
                </a:r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εξαρτάται από την</a:t>
                </a:r>
                <a:b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έκφραση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Άρα </a:t>
                </a:r>
                <a:r>
                  <a:rPr lang="el-GR" sz="24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δεν</a:t>
                </a:r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οδεύον κύμα</a:t>
                </a:r>
              </a:p>
              <a:p>
                <a:pPr lvl="2"/>
                <a:endParaRPr lang="el-GR" sz="2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2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Δεν υπάρχει η έννοια της διάδοσης της κίνησης</a:t>
                </a:r>
                <a:r>
                  <a:rPr lang="en-US" sz="2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σε ένα στάσιμο κύμα</a:t>
                </a:r>
                <a:endParaRPr lang="en-US" sz="26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Γενικότερα, </a:t>
                </a:r>
                <a:r>
                  <a:rPr lang="el-GR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στάσιμη λέγεται μια ταλάντωση με</a:t>
                </a:r>
                <a:br>
                  <a:rPr lang="el-GR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600" b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στάσιμο περίγραμμα</a:t>
                </a:r>
                <a:r>
                  <a:rPr lang="el-GR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που αποτελείται από την</a:t>
                </a:r>
                <a:br>
                  <a:rPr lang="el-GR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δυο όμοιων κυμάτων που ταξιδεύουν</a:t>
                </a:r>
                <a:br>
                  <a:rPr lang="el-GR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προς αντίθετες κατευθύνσεις</a:t>
                </a:r>
              </a:p>
              <a:p>
                <a:pPr lvl="2"/>
                <a:endParaRPr lang="el-GR" sz="2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883" y="1371600"/>
                <a:ext cx="6859117" cy="5029200"/>
              </a:xfrm>
              <a:blipFill rotWithShape="0">
                <a:blip r:embed="rId3"/>
                <a:stretch>
                  <a:fillRect t="-121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73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Ας συγκρίνουμε: </a:t>
                </a:r>
                <a:r>
                  <a:rPr lang="en-US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</a:t>
                </a:r>
                <a:r>
                  <a:rPr lang="en-US" dirty="0" smtClean="0"/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και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Τι παρατηρείτε;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 δεύτερη περιγράφει μια ειδική μορφή της πρώτης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στην </a:t>
                </a:r>
                <a:r>
                  <a:rPr lang="el-GR" b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κυματοσυνάρτηση</a:t>
                </a:r>
                <a:endParaRPr lang="en-US" b="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Κάθε στοιχείο που βρίσκεται στη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θέση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εκτελεί απλή αρμονική ταλάντωση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Το πλάτος της απλής αρμονικής κίνησης</a:t>
                </a:r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</m:e>
                        </m:d>
                      </m:e>
                    </m:func>
                  </m:oMath>
                </a14:m>
                <a:r>
                  <a:rPr lang="el-GR" dirty="0" smtClean="0"/>
                  <a:t>,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ενός στοιχείου εξαρτάται από τη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θέση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του στοιχείου,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στο μέσο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  <a:blipFill>
                <a:blip r:embed="rId2"/>
                <a:stretch>
                  <a:fillRect t="-956" b="-1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8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Στάσιμα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39570"/>
            <a:ext cx="5864225" cy="45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33400" y="4067702"/>
            <a:ext cx="15240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Μετατόπιση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3400" y="5562600"/>
            <a:ext cx="1524000" cy="304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Πίεση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7" y="2209800"/>
            <a:ext cx="8100136" cy="33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8545</TotalTime>
  <Words>464</Words>
  <Application>Microsoft Office PowerPoint</Application>
  <PresentationFormat>On-screen Show (4:3)</PresentationFormat>
  <Paragraphs>184</Paragraphs>
  <Slides>26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Cambria</vt:lpstr>
      <vt:lpstr>Cambria Math</vt:lpstr>
      <vt:lpstr>Wingdings</vt:lpstr>
      <vt:lpstr>Wingdings 2</vt:lpstr>
      <vt:lpstr>Theme2</vt:lpstr>
      <vt:lpstr>PowerPoint Presentation</vt:lpstr>
      <vt:lpstr>Reminder…</vt:lpstr>
      <vt:lpstr>Φυσική για Μηχανικούς</vt:lpstr>
      <vt:lpstr>Φυσική για Μηχανικούς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894</cp:revision>
  <cp:lastPrinted>2022-11-23T14:28:56Z</cp:lastPrinted>
  <dcterms:created xsi:type="dcterms:W3CDTF">2006-08-16T00:00:00Z</dcterms:created>
  <dcterms:modified xsi:type="dcterms:W3CDTF">2022-11-28T09:00:43Z</dcterms:modified>
  <cp:contentStatus/>
</cp:coreProperties>
</file>